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2" r:id="rId2"/>
    <p:sldId id="263" r:id="rId3"/>
    <p:sldId id="264" r:id="rId4"/>
    <p:sldId id="267" r:id="rId5"/>
    <p:sldId id="266" r:id="rId6"/>
    <p:sldId id="268" r:id="rId7"/>
    <p:sldId id="269" r:id="rId8"/>
    <p:sldId id="271" r:id="rId9"/>
    <p:sldId id="270" r:id="rId10"/>
    <p:sldId id="272" r:id="rId11"/>
    <p:sldId id="273" r:id="rId12"/>
    <p:sldId id="274" r:id="rId13"/>
    <p:sldId id="275" r:id="rId14"/>
    <p:sldId id="289" r:id="rId15"/>
    <p:sldId id="277" r:id="rId16"/>
    <p:sldId id="278" r:id="rId17"/>
    <p:sldId id="279" r:id="rId18"/>
    <p:sldId id="280" r:id="rId19"/>
    <p:sldId id="261" r:id="rId20"/>
    <p:sldId id="281" r:id="rId21"/>
    <p:sldId id="282" r:id="rId22"/>
    <p:sldId id="286" r:id="rId23"/>
    <p:sldId id="287" r:id="rId24"/>
    <p:sldId id="283" r:id="rId25"/>
    <p:sldId id="284" r:id="rId26"/>
    <p:sldId id="285" r:id="rId27"/>
    <p:sldId id="265" r:id="rId28"/>
    <p:sldId id="257" r:id="rId29"/>
    <p:sldId id="258" r:id="rId30"/>
    <p:sldId id="259" r:id="rId31"/>
    <p:sldId id="26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30" y="18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131B6-8F6D-43AF-A434-A54C914571B3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8ADAF-69F8-4674-BC60-5C4590F8D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792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E328-8E09-7FCB-4E0A-132A8751B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9909C-0A1C-1748-B9A7-685F2252B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923A8-D80E-CACB-38E1-16512B751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1F12D-891B-4E1F-B5E0-24809A748C02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9C146-3742-1E4B-D2FF-B167ACA8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91699-E0AA-EF8D-8684-97B79B1EE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21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7813-E862-7511-AAD2-F89642E4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632CA-F97B-F25B-7F77-583680DCC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53A94-D6B9-7809-7D8F-3DD2A0770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C8CC-3FFD-4EE4-8C5A-29D210DCB37E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D0C64-171A-2D3E-24DD-1CE9D545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C794A-3E80-1416-ADF0-5F773E49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27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A7EF86-0F58-A36D-83AB-30FAC55EF5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63F889-F5E6-7673-2807-52504B7F0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7EB65-E723-0E9E-1E58-C622218A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B5C05-DC5D-4EBE-AABB-17122539C61E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CBD62-0EBE-F35E-3550-3FFDBFF34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F8D72-1612-E287-79C4-DBE11D18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422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CA3A3-6AD7-9937-BA34-A23686AC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1E1EA-3AA2-D2B7-6686-93D69B8E7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EF9C4-E00E-68D1-6373-0F5B34372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C38B2-6D72-34ED-F721-FB188BF90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7F6F4-D338-90F5-FCAD-2EBDFA323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50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6B2B-3027-2C8A-25D5-1E79EC7ED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215F5-D348-12AE-D394-BCC3E5954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6DD34-AD7C-FC4E-2FF4-3D1C87C14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DC02-BB5E-456C-B3F1-48772E9DEE9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D7AE3-298C-B837-A632-E71D4DDE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07BB1-534C-14D6-C6E6-D2CF684A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583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5A68-16D3-8FF6-C0E3-B11A5F20B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D6D61-E004-FDBE-A6E8-F7D6DA825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06362-CC20-25EF-9DC2-64C9E5AC2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5D1AF-DEAC-A68A-C053-05808343E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5328-967F-495F-8CB7-DAF414E70728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1660F-4893-BC07-4215-69A66C703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A78BF-7A1B-F3C8-A1FD-2446AC41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56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6BABA-0BD6-E985-A6EA-DA1607E80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F0B8-DAA4-2549-32BB-5D4489F4C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84A89-B20F-34E6-8199-1497F0A76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BD1FA-7B09-7860-FECA-DF5F027662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D07CEC-3D06-70E2-1505-A542BC8B59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F20ADF-3F24-85EB-A71E-8E6624096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BA354-86A1-4876-A03B-6BF722B619E1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3A3616-D4D2-D2A7-FA31-5F5BE7C6F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CD747-4C33-0131-54E0-4A2242AFD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517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819F-F55A-B834-DFDE-FCC3C02A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0CAD61-3D32-EBF7-2CC2-D0A96D564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AA26-1BA3-441D-99D1-1CEFA715CD9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8EC8A-431C-DB19-7AF0-3E44ED92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9BF24-F8D9-97F8-1285-94DBCAFC3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589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7865A-EBDC-2FF8-8F34-200427E71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8C10-FB6D-480F-99A7-B0DBA33FAA65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1EA14B-104B-B71F-7E7D-7B9AF9AC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19D7A-7C80-0610-9E1C-1CA1E633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59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C92F-FDCA-BA2E-D42E-4927443C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188BF-D823-F472-C3AB-E412EEA5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FA15B-5FCA-767B-1D70-64728E1B7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E68B0-3D1E-759E-EC56-4BDC60AD5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706DE-16F2-4658-A764-B514F157AF37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0C52C-1DE3-B7F4-F625-6E4711D12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D2B5D-6F17-F2C0-C102-2D5A33891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890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9629-2988-999D-E7E5-A40302F08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EA846-804D-14F3-5724-629C74962F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21395-E78C-F99E-5713-FAED8DC33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A8373-70C3-E8F7-591B-0FB285550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4F58-5126-4E96-A0EF-F66FD4CD1FEA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E55BF-6D12-0E6C-FAFF-598597DEE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541EE-4B42-9F1E-8D6B-6491DAAD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05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2E78BD-9EC0-6ADA-60AB-F30664545104}"/>
              </a:ext>
            </a:extLst>
          </p:cNvPr>
          <p:cNvSpPr/>
          <p:nvPr userDrawn="1"/>
        </p:nvSpPr>
        <p:spPr>
          <a:xfrm>
            <a:off x="0" y="6416439"/>
            <a:ext cx="12192000" cy="451323"/>
          </a:xfrm>
          <a:prstGeom prst="rect">
            <a:avLst/>
          </a:prstGeom>
          <a:solidFill>
            <a:srgbClr val="0F0F70"/>
          </a:solidFill>
          <a:ln>
            <a:solidFill>
              <a:srgbClr val="0F0F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2701D0-1A61-311B-1E79-7AA7B32B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A35BE-CD3C-D5A4-EE9D-A58B12C46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6A088-FAF9-770C-7C1F-3ED87019B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935" y="64670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B3F9FD9A-1125-4D88-B4DF-786EC576B125}" type="datetime4">
              <a:rPr lang="en-US" altLang="ko-KR" smtClean="0"/>
              <a:pPr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0FD14-0FA5-7F20-9117-BFFABB313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670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F6F6F-8041-E800-4F15-52B723CD8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670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B9CA5D9-52BC-464B-943B-7D4F4442409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B30EE8-209A-008C-28E3-38FB7CE1CA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8" y="6553034"/>
            <a:ext cx="725842" cy="23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5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oxydog.tistory.com/176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1wanSeo/LeNet5-with-OpenFHE.git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buntu.com/download/deskto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250E-0B82-A1D3-2F04-FF1D90AA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CBA-34E5-497E-E715-23B7E14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4129-B9B5-9951-BED8-4349C90D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8F94D8-DD0C-26AD-5C26-6684269A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8"/>
          </a:xfrm>
        </p:spPr>
        <p:txBody>
          <a:bodyPr>
            <a:noAutofit/>
          </a:bodyPr>
          <a:lstStyle/>
          <a:p>
            <a:r>
              <a:rPr lang="en-US" altLang="ko-KR" dirty="0"/>
              <a:t>VMware </a:t>
            </a:r>
            <a:r>
              <a:rPr lang="ko-KR" altLang="en-US" dirty="0"/>
              <a:t>설치파일 다운로드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C936C1-AF39-6DEC-AEA5-912DDC72402D}"/>
              </a:ext>
            </a:extLst>
          </p:cNvPr>
          <p:cNvSpPr txBox="1"/>
          <p:nvPr/>
        </p:nvSpPr>
        <p:spPr>
          <a:xfrm>
            <a:off x="115758" y="1034505"/>
            <a:ext cx="598024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링크 참고</a:t>
            </a:r>
            <a:r>
              <a:rPr lang="en-US" altLang="ko-KR" dirty="0"/>
              <a:t>: </a:t>
            </a:r>
            <a:r>
              <a:rPr lang="ko-KR" altLang="en-US" dirty="0">
                <a:hlinkClick r:id="rId2"/>
              </a:rPr>
              <a:t>https://foxydog.tistory.com/176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설치파일 다운로드 이후 실행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1565E7-5616-A563-33AE-2070B1BB1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4458"/>
            <a:ext cx="59539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05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</a:t>
            </a:r>
            <a:r>
              <a:rPr lang="ko-KR" altLang="en-US" dirty="0"/>
              <a:t>설치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ABD3A7-3F85-1821-7B4D-01E3C9B91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4" y="1180966"/>
            <a:ext cx="5478566" cy="4496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CE7E37-8AEF-35C3-2643-52AE62C19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532" y="1213499"/>
            <a:ext cx="5348434" cy="44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91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</a:t>
            </a:r>
            <a:r>
              <a:rPr lang="ko-KR" altLang="en-US" dirty="0"/>
              <a:t>설치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F330E2-4C42-3E4D-03F5-279DAD29B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4" y="1213499"/>
            <a:ext cx="5563153" cy="4554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00AE11-C0E3-5002-9140-C9440DB2E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815" y="1213499"/>
            <a:ext cx="5393980" cy="44895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85E15D-55F9-3EB3-BFDE-5EF324E0C8B1}"/>
              </a:ext>
            </a:extLst>
          </p:cNvPr>
          <p:cNvSpPr txBox="1"/>
          <p:nvPr/>
        </p:nvSpPr>
        <p:spPr>
          <a:xfrm>
            <a:off x="9982200" y="2534949"/>
            <a:ext cx="19787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User name: </a:t>
            </a:r>
            <a:r>
              <a:rPr lang="en-US" altLang="ko-KR" b="1" dirty="0" err="1"/>
              <a:t>fhe</a:t>
            </a:r>
            <a:endParaRPr lang="en-US" altLang="ko-KR" b="1" dirty="0"/>
          </a:p>
          <a:p>
            <a:r>
              <a:rPr lang="en-US" altLang="ko-KR" b="1" dirty="0"/>
              <a:t>Password: </a:t>
            </a:r>
            <a:r>
              <a:rPr lang="en-US" altLang="ko-KR" b="1" dirty="0" err="1"/>
              <a:t>fhe</a:t>
            </a:r>
            <a:endParaRPr lang="en-US" altLang="ko-KR" b="1" dirty="0"/>
          </a:p>
          <a:p>
            <a:r>
              <a:rPr lang="en-US" altLang="ko-KR" b="1" dirty="0"/>
              <a:t>Confirm: </a:t>
            </a:r>
            <a:r>
              <a:rPr lang="en-US" altLang="ko-KR" b="1" dirty="0" err="1"/>
              <a:t>fhe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9722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</a:t>
            </a:r>
            <a:r>
              <a:rPr lang="ko-KR" altLang="en-US" dirty="0"/>
              <a:t>설치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C25FC-C305-D576-1D62-A3D273F29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2" y="1239069"/>
            <a:ext cx="6007098" cy="44639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BC0290-3D3A-978B-508F-F56F3288C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75" y="1691951"/>
            <a:ext cx="5791423" cy="376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17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Boot-up</a:t>
            </a:r>
            <a:r>
              <a:rPr lang="ko-KR" altLang="en-US" dirty="0"/>
              <a:t>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08FADA-D3CF-2BCD-0DCB-C1DC052BB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25" y="1176221"/>
            <a:ext cx="4931565" cy="3519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8CA3F1-72A9-C6D7-415D-67535D6D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263" y="2417058"/>
            <a:ext cx="6256424" cy="3380075"/>
          </a:xfrm>
          <a:prstGeom prst="rect">
            <a:avLst/>
          </a:prstGeom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8E69B537-7BD8-BCA2-19CD-0E1F3F8B7C71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5165590" y="2935840"/>
            <a:ext cx="427673" cy="117125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4A8CB5-5FE0-DBF8-F719-03F72CDB6EB9}"/>
              </a:ext>
            </a:extLst>
          </p:cNvPr>
          <p:cNvSpPr txBox="1"/>
          <p:nvPr/>
        </p:nvSpPr>
        <p:spPr>
          <a:xfrm>
            <a:off x="481892" y="5102392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 아이콘 클릭 후 비밀번호 입력</a:t>
            </a:r>
          </a:p>
        </p:txBody>
      </p:sp>
    </p:spTree>
    <p:extLst>
      <p:ext uri="{BB962C8B-B14F-4D97-AF65-F5344CB8AC3E}">
        <p14:creationId xmlns:p14="http://schemas.microsoft.com/office/powerpoint/2010/main" val="799569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</a:t>
            </a:r>
            <a:r>
              <a:rPr lang="ko-KR" altLang="en-US" dirty="0"/>
              <a:t>초기 세팅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CA3F1-72A9-C6D7-415D-67535D6DD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62" y="879256"/>
            <a:ext cx="7570273" cy="4089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E2B37-2C8F-8DBD-CC43-93D40B92F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22" y="1365828"/>
            <a:ext cx="6882066" cy="37103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31C936-3519-E460-2E9E-0ECC24ABC687}"/>
              </a:ext>
            </a:extLst>
          </p:cNvPr>
          <p:cNvSpPr/>
          <p:nvPr/>
        </p:nvSpPr>
        <p:spPr>
          <a:xfrm>
            <a:off x="253462" y="4678532"/>
            <a:ext cx="341342" cy="290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7FB17F-B4B0-A313-2849-3EF52C436321}"/>
              </a:ext>
            </a:extLst>
          </p:cNvPr>
          <p:cNvSpPr/>
          <p:nvPr/>
        </p:nvSpPr>
        <p:spPr>
          <a:xfrm>
            <a:off x="4100429" y="2834201"/>
            <a:ext cx="454326" cy="386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B438CB-6374-5A33-BA50-63F36A117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930" y="989144"/>
            <a:ext cx="5119270" cy="425827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7E07D6-DA17-B6F4-9B79-CB2948030A1B}"/>
              </a:ext>
            </a:extLst>
          </p:cNvPr>
          <p:cNvSpPr/>
          <p:nvPr/>
        </p:nvSpPr>
        <p:spPr>
          <a:xfrm>
            <a:off x="4862930" y="4043044"/>
            <a:ext cx="1233070" cy="244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E37446-CF80-BE19-45AB-9057DEC0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865" y="879256"/>
            <a:ext cx="5402715" cy="351923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6709947-5B50-558A-9922-1E4E1F8A582C}"/>
              </a:ext>
            </a:extLst>
          </p:cNvPr>
          <p:cNvSpPr/>
          <p:nvPr/>
        </p:nvSpPr>
        <p:spPr>
          <a:xfrm>
            <a:off x="8514705" y="2312476"/>
            <a:ext cx="2644525" cy="270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D7A227-71F1-E070-CB7A-C7C65F36CC94}"/>
              </a:ext>
            </a:extLst>
          </p:cNvPr>
          <p:cNvSpPr txBox="1"/>
          <p:nvPr/>
        </p:nvSpPr>
        <p:spPr>
          <a:xfrm>
            <a:off x="8631876" y="2867851"/>
            <a:ext cx="3316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 Blank = Never </a:t>
            </a:r>
            <a:r>
              <a:rPr lang="ko-KR" altLang="en-US" dirty="0"/>
              <a:t>로 설정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17AE5836-9E48-EA8B-3DE1-F34B6EA1517E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594804" y="3027606"/>
            <a:ext cx="3505625" cy="179623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DB4FB9B-8069-90FC-6405-F311A0A5642A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4554755" y="3027606"/>
            <a:ext cx="308175" cy="113787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DCA0870F-EB8C-B19C-17E4-2F436003ADAB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6096000" y="2447939"/>
            <a:ext cx="2418705" cy="171754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513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Terminal </a:t>
            </a:r>
            <a:r>
              <a:rPr lang="ko-KR" altLang="en-US" dirty="0"/>
              <a:t>실행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CA3F1-72A9-C6D7-415D-67535D6DD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62" y="879256"/>
            <a:ext cx="7570273" cy="4089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E2B37-2C8F-8DBD-CC43-93D40B92F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22" y="1365828"/>
            <a:ext cx="6882066" cy="3710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C8E36E-AB30-2754-9491-6A35FBE4A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625" y="2071863"/>
            <a:ext cx="7570273" cy="41081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31C936-3519-E460-2E9E-0ECC24ABC687}"/>
              </a:ext>
            </a:extLst>
          </p:cNvPr>
          <p:cNvSpPr/>
          <p:nvPr/>
        </p:nvSpPr>
        <p:spPr>
          <a:xfrm>
            <a:off x="253462" y="4678532"/>
            <a:ext cx="341342" cy="290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7FB17F-B4B0-A313-2849-3EF52C436321}"/>
              </a:ext>
            </a:extLst>
          </p:cNvPr>
          <p:cNvSpPr/>
          <p:nvPr/>
        </p:nvSpPr>
        <p:spPr>
          <a:xfrm>
            <a:off x="3498246" y="3514067"/>
            <a:ext cx="454326" cy="386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EB2E33-50D5-2FD4-832F-60B886BCFF52}"/>
              </a:ext>
            </a:extLst>
          </p:cNvPr>
          <p:cNvSpPr/>
          <p:nvPr/>
        </p:nvSpPr>
        <p:spPr>
          <a:xfrm>
            <a:off x="6096000" y="2641075"/>
            <a:ext cx="3376474" cy="232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0887B-5B62-3FBA-D91E-8C6110943D42}"/>
              </a:ext>
            </a:extLst>
          </p:cNvPr>
          <p:cNvSpPr txBox="1"/>
          <p:nvPr/>
        </p:nvSpPr>
        <p:spPr>
          <a:xfrm>
            <a:off x="7909761" y="1576330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앞으로 진행될 코드는 터미널에서 작성함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3EF3C5E8-868C-6379-E14F-CC0AB85F4FE4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594804" y="3707472"/>
            <a:ext cx="2903442" cy="111636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8439C2B-04F9-6E6C-DB8E-2106D8A9F72D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952572" y="3707472"/>
            <a:ext cx="2143428" cy="9763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777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</a:t>
            </a:r>
            <a:r>
              <a:rPr lang="ko-KR" altLang="en-US" dirty="0"/>
              <a:t>설치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14DB40-C5F2-D1C7-9DE5-30542CC5A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74" y="1335833"/>
            <a:ext cx="4096322" cy="3334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7328D9-4A46-85CB-C3EE-FFCEDD7FDBAA}"/>
              </a:ext>
            </a:extLst>
          </p:cNvPr>
          <p:cNvSpPr txBox="1"/>
          <p:nvPr/>
        </p:nvSpPr>
        <p:spPr>
          <a:xfrm>
            <a:off x="5078027" y="1179379"/>
            <a:ext cx="3914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 입력 후 </a:t>
            </a:r>
            <a:br>
              <a:rPr lang="en-US" altLang="ko-KR" dirty="0"/>
            </a:br>
            <a:r>
              <a:rPr lang="en-US" altLang="ko-KR" dirty="0"/>
              <a:t>Do you want to continue?</a:t>
            </a:r>
            <a:r>
              <a:rPr lang="ko-KR" altLang="en-US" dirty="0"/>
              <a:t>시</a:t>
            </a:r>
            <a:r>
              <a:rPr lang="en-US" altLang="ko-KR" dirty="0"/>
              <a:t> Y </a:t>
            </a:r>
            <a:r>
              <a:rPr lang="ko-KR" altLang="en-US" dirty="0"/>
              <a:t>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0180E1-C988-B23E-69CD-F4AB3004A873}"/>
              </a:ext>
            </a:extLst>
          </p:cNvPr>
          <p:cNvSpPr txBox="1"/>
          <p:nvPr/>
        </p:nvSpPr>
        <p:spPr>
          <a:xfrm>
            <a:off x="300903" y="4283990"/>
            <a:ext cx="6263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git clone </a:t>
            </a:r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err="1">
                <a:hlinkClick r:id="rId3"/>
              </a:rPr>
              <a:t>github.com</a:t>
            </a:r>
            <a:r>
              <a:rPr lang="en-US" altLang="ko-KR" sz="1600" dirty="0">
                <a:hlinkClick r:id="rId3"/>
              </a:rPr>
              <a:t>/</a:t>
            </a:r>
            <a:r>
              <a:rPr lang="en-US" altLang="ko-KR" sz="1600" dirty="0" err="1">
                <a:hlinkClick r:id="rId3"/>
              </a:rPr>
              <a:t>J1wanSeo</a:t>
            </a:r>
            <a:r>
              <a:rPr lang="en-US" altLang="ko-KR" sz="1600" dirty="0">
                <a:hlinkClick r:id="rId3"/>
              </a:rPr>
              <a:t>/</a:t>
            </a:r>
            <a:r>
              <a:rPr lang="en-US" altLang="ko-KR" sz="1600" dirty="0" err="1">
                <a:hlinkClick r:id="rId3"/>
              </a:rPr>
              <a:t>LeNet5</a:t>
            </a:r>
            <a:r>
              <a:rPr lang="en-US" altLang="ko-KR" sz="1600" dirty="0">
                <a:hlinkClick r:id="rId3"/>
              </a:rPr>
              <a:t>-with-</a:t>
            </a:r>
            <a:r>
              <a:rPr lang="en-US" altLang="ko-KR" sz="1600" dirty="0" err="1">
                <a:hlinkClick r:id="rId3"/>
              </a:rPr>
              <a:t>OpenFHE.git</a:t>
            </a:r>
            <a:endParaRPr lang="en-US" altLang="ko-KR" sz="1600" dirty="0"/>
          </a:p>
          <a:p>
            <a:r>
              <a:rPr lang="en-US" altLang="ko-KR" sz="1600" dirty="0"/>
              <a:t>cd </a:t>
            </a:r>
            <a:r>
              <a:rPr lang="en-US" altLang="ko-KR" sz="1600" dirty="0" err="1"/>
              <a:t>LeNet5</a:t>
            </a:r>
            <a:r>
              <a:rPr lang="en-US" altLang="ko-KR" sz="1600" dirty="0"/>
              <a:t>-with-</a:t>
            </a:r>
            <a:r>
              <a:rPr lang="en-US" altLang="ko-KR" sz="1600" dirty="0" err="1"/>
              <a:t>OpenFHE</a:t>
            </a:r>
            <a:endParaRPr lang="en-US" altLang="ko-KR" sz="1600" dirty="0"/>
          </a:p>
          <a:p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sh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setup.sh</a:t>
            </a:r>
            <a:endParaRPr lang="ko-KR" alt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1689C6-A040-E927-E695-98D775459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2" y="2192867"/>
            <a:ext cx="7582958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52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72345-8CF7-8913-B1B4-9C301D03E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022F8-2021-EC29-6D34-CC93918DA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Environment Setup 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14D95-2FB1-9829-1781-ABEF0111A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C678E-3515-0F42-EB0A-3E60C866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DF0DE-8E3A-7826-E053-35F319A9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54DA9-61B9-5631-1638-26EF97B54BCE}"/>
              </a:ext>
            </a:extLst>
          </p:cNvPr>
          <p:cNvSpPr txBox="1"/>
          <p:nvPr/>
        </p:nvSpPr>
        <p:spPr>
          <a:xfrm>
            <a:off x="4489151" y="5601068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설치과정 진행 중 화면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A97903-112D-7B0A-94C4-9600B10C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87600"/>
            <a:ext cx="7772400" cy="422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35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72345-8CF7-8913-B1B4-9C301D03E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022F8-2021-EC29-6D34-CC93918DA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Environment Setup 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14D95-2FB1-9829-1781-ABEF0111A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C678E-3515-0F42-EB0A-3E60C866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DF0DE-8E3A-7826-E053-35F319A9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FA8D11-6830-9574-485A-C732AE9F041A}"/>
              </a:ext>
            </a:extLst>
          </p:cNvPr>
          <p:cNvSpPr txBox="1"/>
          <p:nvPr/>
        </p:nvSpPr>
        <p:spPr>
          <a:xfrm>
            <a:off x="168460" y="1171000"/>
            <a:ext cx="423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설치 완료시 </a:t>
            </a:r>
            <a:r>
              <a:rPr lang="en-US" altLang="ko-KR" dirty="0" err="1"/>
              <a:t>Termnial</a:t>
            </a:r>
            <a:r>
              <a:rPr lang="en-US" altLang="ko-KR" dirty="0"/>
              <a:t> </a:t>
            </a:r>
            <a:r>
              <a:rPr lang="ko-KR" altLang="en-US" dirty="0"/>
              <a:t>창이 새로 실행됨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0465-C24B-BCF8-F4EA-F6AE2AFA7646}"/>
              </a:ext>
            </a:extLst>
          </p:cNvPr>
          <p:cNvSpPr txBox="1"/>
          <p:nvPr/>
        </p:nvSpPr>
        <p:spPr>
          <a:xfrm>
            <a:off x="168460" y="1613384"/>
            <a:ext cx="6331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새로운 </a:t>
            </a:r>
            <a:r>
              <a:rPr lang="en-US" altLang="ko-KR" dirty="0"/>
              <a:t>Terminal </a:t>
            </a:r>
            <a:r>
              <a:rPr lang="ko-KR" altLang="en-US" dirty="0"/>
              <a:t>창에서 코드 입력 </a:t>
            </a:r>
            <a:r>
              <a:rPr lang="en-US" altLang="ko-KR" dirty="0"/>
              <a:t>: </a:t>
            </a:r>
            <a:r>
              <a:rPr lang="en-US" altLang="ko-KR" dirty="0" err="1"/>
              <a:t>conda</a:t>
            </a:r>
            <a:r>
              <a:rPr lang="en-US" altLang="ko-KR" dirty="0"/>
              <a:t> activate </a:t>
            </a:r>
            <a:r>
              <a:rPr lang="en-US" altLang="ko-KR" dirty="0" err="1"/>
              <a:t>py_3_10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09C683-C4CB-FDFB-AE91-8E0195B68F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5475"/>
          <a:stretch/>
        </p:blipFill>
        <p:spPr>
          <a:xfrm>
            <a:off x="536046" y="2259715"/>
            <a:ext cx="5811061" cy="2129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BE3FF-C40E-5711-CB33-E0B9F93095DC}"/>
              </a:ext>
            </a:extLst>
          </p:cNvPr>
          <p:cNvSpPr/>
          <p:nvPr/>
        </p:nvSpPr>
        <p:spPr>
          <a:xfrm>
            <a:off x="536046" y="2259715"/>
            <a:ext cx="484886" cy="146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CF59E6-0162-721F-F497-26337FF223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294"/>
          <a:stretch/>
        </p:blipFill>
        <p:spPr>
          <a:xfrm>
            <a:off x="536045" y="3192062"/>
            <a:ext cx="5811061" cy="2566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BD4F6AF-CC6F-FC5C-1392-935A0114D1D2}"/>
              </a:ext>
            </a:extLst>
          </p:cNvPr>
          <p:cNvSpPr/>
          <p:nvPr/>
        </p:nvSpPr>
        <p:spPr>
          <a:xfrm>
            <a:off x="536044" y="3184602"/>
            <a:ext cx="857749" cy="264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C1508F13-FE72-BC48-5D0E-24599746DF6F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 rot="16200000" flipH="1">
            <a:off x="482328" y="2702010"/>
            <a:ext cx="778753" cy="18643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7CDDD9-9FBA-22FD-1ED0-61A83C5B6FFE}"/>
              </a:ext>
            </a:extLst>
          </p:cNvPr>
          <p:cNvSpPr txBox="1"/>
          <p:nvPr/>
        </p:nvSpPr>
        <p:spPr>
          <a:xfrm>
            <a:off x="1322574" y="2654394"/>
            <a:ext cx="451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base</a:t>
            </a:r>
            <a:r>
              <a:rPr lang="ko-KR" altLang="en-US" dirty="0"/>
              <a:t>가 코드 입력 이후 </a:t>
            </a:r>
            <a:r>
              <a:rPr lang="en-US" altLang="ko-KR" dirty="0" err="1"/>
              <a:t>py_3_10</a:t>
            </a:r>
            <a:r>
              <a:rPr lang="en-US" altLang="ko-KR" dirty="0"/>
              <a:t> </a:t>
            </a:r>
            <a:r>
              <a:rPr lang="ko-KR" altLang="en-US" dirty="0"/>
              <a:t>으로 바뀜</a:t>
            </a:r>
            <a:endParaRPr lang="en-US" altLang="ko-KR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6D23F2F-2E64-93A7-263B-35324266D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44" y="3987078"/>
            <a:ext cx="5687219" cy="5715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CE17F19-94A0-4E13-678E-E0C261726B58}"/>
              </a:ext>
            </a:extLst>
          </p:cNvPr>
          <p:cNvSpPr txBox="1"/>
          <p:nvPr/>
        </p:nvSpPr>
        <p:spPr>
          <a:xfrm>
            <a:off x="6500130" y="3912327"/>
            <a:ext cx="2938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cd ~ </a:t>
            </a:r>
            <a:br>
              <a:rPr lang="en-US" altLang="ko-KR" dirty="0"/>
            </a:br>
            <a:r>
              <a:rPr lang="en-US" altLang="ko-KR" dirty="0"/>
              <a:t>cd </a:t>
            </a:r>
            <a:r>
              <a:rPr lang="en-US" altLang="ko-KR" dirty="0" err="1"/>
              <a:t>LeNet5</a:t>
            </a:r>
            <a:r>
              <a:rPr lang="en-US" altLang="ko-KR" dirty="0"/>
              <a:t>-with-</a:t>
            </a:r>
            <a:r>
              <a:rPr lang="en-US" altLang="ko-KR" dirty="0" err="1"/>
              <a:t>OpenFHE</a:t>
            </a:r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B3CB7C-1968-BABB-CE39-F5D6B0F17F4D}"/>
              </a:ext>
            </a:extLst>
          </p:cNvPr>
          <p:cNvSpPr txBox="1"/>
          <p:nvPr/>
        </p:nvSpPr>
        <p:spPr>
          <a:xfrm>
            <a:off x="6420230" y="5244616"/>
            <a:ext cx="2362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python </a:t>
            </a:r>
            <a:r>
              <a:rPr lang="en-US" altLang="ko-KR" dirty="0" err="1"/>
              <a:t>main.py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0AECC60-2F68-5B12-ADA7-82F53D8A7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44" y="5070152"/>
            <a:ext cx="5724458" cy="80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250E-0B82-A1D3-2F04-FF1D90AA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CBA-34E5-497E-E715-23B7E14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4129-B9B5-9951-BED8-4349C90D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8F94D8-DD0C-26AD-5C26-6684269A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8"/>
          </a:xfrm>
        </p:spPr>
        <p:txBody>
          <a:bodyPr>
            <a:noAutofit/>
          </a:bodyPr>
          <a:lstStyle/>
          <a:p>
            <a:r>
              <a:rPr lang="ko-KR" altLang="en-US" dirty="0"/>
              <a:t>프로그램 실행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F5D0A-AD01-399E-E036-D89CBD8EB59B}"/>
              </a:ext>
            </a:extLst>
          </p:cNvPr>
          <p:cNvSpPr txBox="1"/>
          <p:nvPr/>
        </p:nvSpPr>
        <p:spPr>
          <a:xfrm>
            <a:off x="6198200" y="753568"/>
            <a:ext cx="5144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</a:rPr>
              <a:t>1: Python </a:t>
            </a:r>
            <a:r>
              <a:rPr lang="ko-KR" altLang="en-US" dirty="0">
                <a:latin typeface="Arial" panose="020B0604020202020204" pitchFamily="34" charset="0"/>
              </a:rPr>
              <a:t>기반 코드 실행</a:t>
            </a:r>
            <a:endParaRPr lang="en-US" altLang="ko-KR" dirty="0">
              <a:latin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</a:rPr>
              <a:t>2: </a:t>
            </a:r>
            <a:r>
              <a:rPr lang="en-US" altLang="ko-KR" dirty="0" err="1">
                <a:latin typeface="Arial" panose="020B0604020202020204" pitchFamily="34" charset="0"/>
              </a:rPr>
              <a:t>FHE</a:t>
            </a: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</a:rPr>
              <a:t>기반 코드 실행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F65EC9-9F01-A1C4-D46D-032248120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4" y="667022"/>
            <a:ext cx="5724458" cy="805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453EB3-2FE5-5B73-8B51-3F4F09A41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95" y="1811117"/>
            <a:ext cx="5591955" cy="15813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6DB137-54A6-6352-247F-AF710FE89EE9}"/>
              </a:ext>
            </a:extLst>
          </p:cNvPr>
          <p:cNvSpPr txBox="1"/>
          <p:nvPr/>
        </p:nvSpPr>
        <p:spPr>
          <a:xfrm>
            <a:off x="6198200" y="1782542"/>
            <a:ext cx="654625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</a:rPr>
              <a:t>&lt;</a:t>
            </a:r>
            <a:r>
              <a:rPr lang="en-US" altLang="ko-KR" sz="1400" dirty="0" err="1">
                <a:latin typeface="Arial" panose="020B0604020202020204" pitchFamily="34" charset="0"/>
              </a:rPr>
              <a:t>ReLU</a:t>
            </a:r>
            <a:r>
              <a:rPr lang="en-US" altLang="ko-KR" sz="1400" dirty="0">
                <a:latin typeface="Arial" panose="020B0604020202020204" pitchFamily="34" charset="0"/>
              </a:rPr>
              <a:t> </a:t>
            </a:r>
            <a:r>
              <a:rPr lang="ko-KR" altLang="en-US" sz="1400" dirty="0">
                <a:latin typeface="Arial" panose="020B0604020202020204" pitchFamily="34" charset="0"/>
              </a:rPr>
              <a:t>선택창</a:t>
            </a:r>
            <a:r>
              <a:rPr lang="en-US" altLang="ko-KR" sz="1400" dirty="0">
                <a:latin typeface="Arial" panose="020B0604020202020204" pitchFamily="34" charset="0"/>
              </a:rPr>
              <a:t>&gt;</a:t>
            </a:r>
          </a:p>
          <a:p>
            <a:r>
              <a:rPr lang="en-US" altLang="ko-KR" sz="1400" dirty="0">
                <a:latin typeface="Arial" panose="020B0604020202020204" pitchFamily="34" charset="0"/>
              </a:rPr>
              <a:t>0. f(x)  = x</a:t>
            </a:r>
          </a:p>
          <a:p>
            <a:r>
              <a:rPr lang="en-US" altLang="ko-KR" sz="1400" dirty="0">
                <a:latin typeface="Arial" panose="020B0604020202020204" pitchFamily="34" charset="0"/>
              </a:rPr>
              <a:t>1. f(x) = </a:t>
            </a:r>
            <a:r>
              <a:rPr lang="en-US" altLang="ko-KR" sz="1400" dirty="0" err="1">
                <a:latin typeface="Arial" panose="020B0604020202020204" pitchFamily="34" charset="0"/>
              </a:rPr>
              <a:t>x^2</a:t>
            </a:r>
            <a:endParaRPr lang="en-US" altLang="ko-KR" sz="1400" dirty="0">
              <a:latin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</a:rPr>
              <a:t>2. f(x) = </a:t>
            </a:r>
            <a:r>
              <a:rPr lang="en-US" altLang="ko-KR" sz="1400" dirty="0" err="1">
                <a:latin typeface="Arial" panose="020B0604020202020204" pitchFamily="34" charset="0"/>
              </a:rPr>
              <a:t>0.125x^2+0.5x+0.25</a:t>
            </a:r>
            <a:endParaRPr lang="en-US" altLang="ko-KR" sz="1400" dirty="0">
              <a:latin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</a:rPr>
              <a:t>3. f(x) = -</a:t>
            </a:r>
            <a:r>
              <a:rPr lang="en-US" altLang="ko-KR" sz="1400" dirty="0" err="1">
                <a:latin typeface="Arial" panose="020B0604020202020204" pitchFamily="34" charset="0"/>
              </a:rPr>
              <a:t>0.0063896x^4</a:t>
            </a:r>
            <a:r>
              <a:rPr lang="en-US" altLang="ko-KR" sz="1400" dirty="0">
                <a:latin typeface="Arial" panose="020B0604020202020204" pitchFamily="34" charset="0"/>
              </a:rPr>
              <a:t> + </a:t>
            </a:r>
            <a:r>
              <a:rPr lang="en-US" altLang="ko-KR" sz="1400" dirty="0" err="1">
                <a:latin typeface="Arial" panose="020B0604020202020204" pitchFamily="34" charset="0"/>
              </a:rPr>
              <a:t>0.204875x^2</a:t>
            </a:r>
            <a:r>
              <a:rPr lang="en-US" altLang="ko-KR" sz="1400" dirty="0">
                <a:latin typeface="Arial" panose="020B0604020202020204" pitchFamily="34" charset="0"/>
              </a:rPr>
              <a:t> + </a:t>
            </a:r>
            <a:r>
              <a:rPr lang="en-US" altLang="ko-KR" sz="1400" dirty="0" err="1">
                <a:latin typeface="Arial" panose="020B0604020202020204" pitchFamily="34" charset="0"/>
              </a:rPr>
              <a:t>0.5x</a:t>
            </a:r>
            <a:r>
              <a:rPr lang="en-US" altLang="ko-KR" sz="1400" dirty="0">
                <a:latin typeface="Arial" panose="020B0604020202020204" pitchFamily="34" charset="0"/>
              </a:rPr>
              <a:t> + 0.234606</a:t>
            </a:r>
          </a:p>
          <a:p>
            <a:r>
              <a:rPr lang="en-US" altLang="ko-KR" sz="1400" dirty="0">
                <a:latin typeface="Arial" panose="020B0604020202020204" pitchFamily="34" charset="0"/>
              </a:rPr>
              <a:t>4. f(x) = </a:t>
            </a:r>
            <a:r>
              <a:rPr lang="en-US" altLang="ko-KR" sz="1400" dirty="0" err="1">
                <a:latin typeface="Arial" panose="020B0604020202020204" pitchFamily="34" charset="0"/>
              </a:rPr>
              <a:t>ReLU</a:t>
            </a:r>
            <a:r>
              <a:rPr lang="en-US" altLang="ko-KR" sz="1400" dirty="0">
                <a:latin typeface="Arial" panose="020B0604020202020204" pitchFamily="34" charset="0"/>
              </a:rPr>
              <a:t>-Maker (alpha=13, B = 50)</a:t>
            </a:r>
          </a:p>
          <a:p>
            <a:r>
              <a:rPr lang="en-US" altLang="ko-KR" sz="1400" dirty="0">
                <a:latin typeface="Arial" panose="020B0604020202020204" pitchFamily="34" charset="0"/>
              </a:rPr>
              <a:t>5. f(x) = ?? </a:t>
            </a:r>
            <a:r>
              <a:rPr lang="en-US" altLang="ko-KR" sz="1400" dirty="0">
                <a:latin typeface="Arial" panose="020B0604020202020204" pitchFamily="34" charset="0"/>
                <a:sym typeface="Wingdings" panose="05000000000000000000" pitchFamily="2" charset="2"/>
              </a:rPr>
              <a:t> Student’s Job</a:t>
            </a:r>
            <a:endParaRPr lang="en-US" altLang="ko-KR" sz="1400" dirty="0"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F98CBD-18C4-6A99-0CB3-AB75374190B0}"/>
              </a:ext>
            </a:extLst>
          </p:cNvPr>
          <p:cNvSpPr txBox="1"/>
          <p:nvPr/>
        </p:nvSpPr>
        <p:spPr>
          <a:xfrm>
            <a:off x="1795919" y="4388955"/>
            <a:ext cx="4288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</a:rPr>
              <a:t>선택 시 단일 추론 실행 </a:t>
            </a:r>
            <a:endParaRPr lang="en-US" altLang="ko-KR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1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6E3BD-8E65-76ED-5C40-5C4C209D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VMware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80F0F-24A7-6FE0-0E72-2EC5528E3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D4996-60B9-6364-B2DB-96C3F4C8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AC522-2A72-513E-A828-CAA57904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376D4C-D2DC-8AB8-B89E-AF81E2D2A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46"/>
          <a:stretch/>
        </p:blipFill>
        <p:spPr bwMode="auto">
          <a:xfrm>
            <a:off x="135732" y="1111757"/>
            <a:ext cx="5821362" cy="23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9CB60DA-F9BA-5001-EBEE-3D74358B5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47"/>
          <a:stretch/>
        </p:blipFill>
        <p:spPr bwMode="auto">
          <a:xfrm>
            <a:off x="6234908" y="3759201"/>
            <a:ext cx="5821362" cy="228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52C5639-B9E7-AE38-FE76-AA09442CD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4" b="49892"/>
          <a:stretch/>
        </p:blipFill>
        <p:spPr bwMode="auto">
          <a:xfrm>
            <a:off x="6234908" y="1148776"/>
            <a:ext cx="5821362" cy="228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D477792-41F4-FDDA-4054-96E066777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3" b="25323"/>
          <a:stretch/>
        </p:blipFill>
        <p:spPr bwMode="auto">
          <a:xfrm>
            <a:off x="135732" y="3722180"/>
            <a:ext cx="5821362" cy="231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41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9889270-B0A1-6122-C627-5C56D4982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23" y="852742"/>
            <a:ext cx="4520424" cy="515251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250E-0B82-A1D3-2F04-FF1D90AA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CBA-34E5-497E-E715-23B7E14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4129-B9B5-9951-BED8-4349C90D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8F94D8-DD0C-26AD-5C26-6684269A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8"/>
          </a:xfrm>
        </p:spPr>
        <p:txBody>
          <a:bodyPr>
            <a:noAutofit/>
          </a:bodyPr>
          <a:lstStyle/>
          <a:p>
            <a:r>
              <a:rPr lang="ko-KR" altLang="en-US" dirty="0"/>
              <a:t>프로그램 실행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DADA16-E994-341D-281B-DBD7A2F7CAB3}"/>
              </a:ext>
            </a:extLst>
          </p:cNvPr>
          <p:cNvSpPr/>
          <p:nvPr/>
        </p:nvSpPr>
        <p:spPr>
          <a:xfrm>
            <a:off x="342900" y="3151573"/>
            <a:ext cx="2095500" cy="2807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2649B-B3C3-CCA9-2CA4-6FB62090BD13}"/>
              </a:ext>
            </a:extLst>
          </p:cNvPr>
          <p:cNvSpPr txBox="1"/>
          <p:nvPr/>
        </p:nvSpPr>
        <p:spPr>
          <a:xfrm>
            <a:off x="6209514" y="2930823"/>
            <a:ext cx="5144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</a:rPr>
              <a:t>input Image</a:t>
            </a:r>
          </a:p>
          <a:p>
            <a:r>
              <a:rPr lang="en-US" altLang="ko-KR" dirty="0">
                <a:latin typeface="Arial" panose="020B0604020202020204" pitchFamily="34" charset="0"/>
              </a:rPr>
              <a:t>True Label : </a:t>
            </a:r>
            <a:r>
              <a:rPr lang="ko-KR" altLang="en-US" dirty="0">
                <a:latin typeface="Arial" panose="020B0604020202020204" pitchFamily="34" charset="0"/>
              </a:rPr>
              <a:t>참값</a:t>
            </a:r>
            <a:endParaRPr lang="en-US" altLang="ko-KR" dirty="0">
              <a:latin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</a:rPr>
              <a:t>Predicted Label : </a:t>
            </a:r>
            <a:r>
              <a:rPr lang="ko-KR" altLang="en-US" dirty="0">
                <a:latin typeface="Arial" panose="020B0604020202020204" pitchFamily="34" charset="0"/>
              </a:rPr>
              <a:t>선택한 </a:t>
            </a:r>
            <a:r>
              <a:rPr lang="en-US" altLang="ko-KR" dirty="0" err="1">
                <a:latin typeface="Arial" panose="020B0604020202020204" pitchFamily="34" charset="0"/>
              </a:rPr>
              <a:t>ReLU</a:t>
            </a: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</a:rPr>
              <a:t>사용 추론값</a:t>
            </a:r>
            <a:endParaRPr lang="en-US" altLang="ko-K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319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250E-0B82-A1D3-2F04-FF1D90AA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CBA-34E5-497E-E715-23B7E14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4129-B9B5-9951-BED8-4349C90D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8F94D8-DD0C-26AD-5C26-6684269A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8"/>
          </a:xfrm>
        </p:spPr>
        <p:txBody>
          <a:bodyPr>
            <a:noAutofit/>
          </a:bodyPr>
          <a:lstStyle/>
          <a:p>
            <a:r>
              <a:rPr lang="ko-KR" altLang="en-US" dirty="0"/>
              <a:t>프로그램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2649B-B3C3-CCA9-2CA4-6FB62090BD13}"/>
              </a:ext>
            </a:extLst>
          </p:cNvPr>
          <p:cNvSpPr txBox="1"/>
          <p:nvPr/>
        </p:nvSpPr>
        <p:spPr>
          <a:xfrm>
            <a:off x="9252418" y="1179950"/>
            <a:ext cx="2639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FHE</a:t>
            </a: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</a:rPr>
              <a:t>기반 추론 시작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4D079-5D87-8E44-636F-8B38470BF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2" y="681038"/>
            <a:ext cx="7209325" cy="2609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19098C-63DE-D5F4-66B8-F9A25289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392"/>
          <a:stretch/>
        </p:blipFill>
        <p:spPr>
          <a:xfrm>
            <a:off x="294512" y="4356684"/>
            <a:ext cx="7726898" cy="10438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715FA2-67DE-28E6-42E6-B6A73173B4E0}"/>
              </a:ext>
            </a:extLst>
          </p:cNvPr>
          <p:cNvSpPr/>
          <p:nvPr/>
        </p:nvSpPr>
        <p:spPr>
          <a:xfrm>
            <a:off x="186431" y="5051751"/>
            <a:ext cx="3249227" cy="36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67C18-DF27-5E34-E4BD-44B94F7ADA67}"/>
              </a:ext>
            </a:extLst>
          </p:cNvPr>
          <p:cNvSpPr txBox="1"/>
          <p:nvPr/>
        </p:nvSpPr>
        <p:spPr>
          <a:xfrm>
            <a:off x="8375007" y="4657626"/>
            <a:ext cx="315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latin typeface="Arial" panose="020B0604020202020204" pitchFamily="34" charset="0"/>
              </a:rPr>
              <a:t>실행 결과 동일여부 </a:t>
            </a:r>
            <a:r>
              <a:rPr lang="ko-KR" altLang="en-US" dirty="0">
                <a:latin typeface="Arial" panose="020B0604020202020204" pitchFamily="34" charset="0"/>
              </a:rPr>
              <a:t>확인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D3CF833B-F1B7-00F2-8138-66BC333DDEFA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444536" y="4842292"/>
            <a:ext cx="4930471" cy="413289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951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250E-0B82-A1D3-2F04-FF1D90AA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CBA-34E5-497E-E715-23B7E14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4129-B9B5-9951-BED8-4349C90D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8F94D8-DD0C-26AD-5C26-6684269A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8"/>
          </a:xfrm>
        </p:spPr>
        <p:txBody>
          <a:bodyPr>
            <a:noAutofit/>
          </a:bodyPr>
          <a:lstStyle/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수정 방법 </a:t>
            </a:r>
            <a:r>
              <a:rPr lang="en-US" altLang="ko-KR" dirty="0"/>
              <a:t>- Python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C85FD-CD9C-6EE6-D8AE-0BB7C0BB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85" y="972738"/>
            <a:ext cx="9160030" cy="49125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F7A5C5-6EEB-1C22-FDD7-D5DBE1819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331" y="2423778"/>
            <a:ext cx="5276269" cy="32296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15B8ED-B0BA-32DA-1069-D3D16DB95026}"/>
              </a:ext>
            </a:extLst>
          </p:cNvPr>
          <p:cNvSpPr/>
          <p:nvPr/>
        </p:nvSpPr>
        <p:spPr>
          <a:xfrm>
            <a:off x="3334331" y="1382934"/>
            <a:ext cx="638175" cy="596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FE12D8-1AFF-7231-2221-C8B7DADA261A}"/>
              </a:ext>
            </a:extLst>
          </p:cNvPr>
          <p:cNvSpPr/>
          <p:nvPr/>
        </p:nvSpPr>
        <p:spPr>
          <a:xfrm>
            <a:off x="8820731" y="5173884"/>
            <a:ext cx="638175" cy="596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7E8CD9-01D5-5CCD-C816-948EAB518F86}"/>
              </a:ext>
            </a:extLst>
          </p:cNvPr>
          <p:cNvSpPr/>
          <p:nvPr/>
        </p:nvSpPr>
        <p:spPr>
          <a:xfrm>
            <a:off x="5164263" y="2731915"/>
            <a:ext cx="428625" cy="474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C6FBCE88-16EA-4704-268A-BD51FCD1E79A}"/>
              </a:ext>
            </a:extLst>
          </p:cNvPr>
          <p:cNvCxnSpPr>
            <a:cxnSpLocks/>
            <a:stCxn id="15" idx="0"/>
            <a:endCxn id="13" idx="3"/>
          </p:cNvCxnSpPr>
          <p:nvPr/>
        </p:nvCxnSpPr>
        <p:spPr>
          <a:xfrm rot="16200000" flipV="1">
            <a:off x="4809854" y="843918"/>
            <a:ext cx="3492618" cy="5167313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BB26ADE5-8399-2EF5-7F9E-A80D8D85DBDE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3914072" y="1718944"/>
            <a:ext cx="989539" cy="151084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DBAABE4-DFE2-8AC7-C309-C46D56CB6C00}"/>
              </a:ext>
            </a:extLst>
          </p:cNvPr>
          <p:cNvSpPr txBox="1"/>
          <p:nvPr/>
        </p:nvSpPr>
        <p:spPr>
          <a:xfrm>
            <a:off x="9641973" y="4989989"/>
            <a:ext cx="3113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75A103-2657-FC1F-A578-AE4A0E2FC833}"/>
              </a:ext>
            </a:extLst>
          </p:cNvPr>
          <p:cNvSpPr txBox="1"/>
          <p:nvPr/>
        </p:nvSpPr>
        <p:spPr>
          <a:xfrm>
            <a:off x="2914069" y="1212304"/>
            <a:ext cx="3113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363C58-C825-2ED4-6F85-A27B522480D8}"/>
              </a:ext>
            </a:extLst>
          </p:cNvPr>
          <p:cNvSpPr txBox="1"/>
          <p:nvPr/>
        </p:nvSpPr>
        <p:spPr>
          <a:xfrm>
            <a:off x="5633833" y="3058242"/>
            <a:ext cx="3113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E7EFF3-C741-52AF-CF22-780FAEC7D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788" y="3466012"/>
            <a:ext cx="3607804" cy="2205891"/>
          </a:xfrm>
          <a:prstGeom prst="rect">
            <a:avLst/>
          </a:prstGeom>
        </p:spPr>
      </p:pic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B5609DA7-1A47-91D9-7E9C-D6A133301A54}"/>
              </a:ext>
            </a:extLst>
          </p:cNvPr>
          <p:cNvCxnSpPr>
            <a:cxnSpLocks/>
            <a:stCxn id="16" idx="2"/>
            <a:endCxn id="11" idx="3"/>
          </p:cNvCxnSpPr>
          <p:nvPr/>
        </p:nvCxnSpPr>
        <p:spPr>
          <a:xfrm rot="5400000">
            <a:off x="4564649" y="3019409"/>
            <a:ext cx="626980" cy="100087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39B7937-91D2-9AF1-829D-0B96D0C2B265}"/>
              </a:ext>
            </a:extLst>
          </p:cNvPr>
          <p:cNvSpPr txBox="1"/>
          <p:nvPr/>
        </p:nvSpPr>
        <p:spPr>
          <a:xfrm>
            <a:off x="4498717" y="4050333"/>
            <a:ext cx="3113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271D13-4D33-A811-28BA-78226B79152F}"/>
              </a:ext>
            </a:extLst>
          </p:cNvPr>
          <p:cNvSpPr/>
          <p:nvPr/>
        </p:nvSpPr>
        <p:spPr>
          <a:xfrm>
            <a:off x="3949077" y="3596115"/>
            <a:ext cx="428625" cy="474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834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250E-0B82-A1D3-2F04-FF1D90AA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CBA-34E5-497E-E715-23B7E14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4129-B9B5-9951-BED8-4349C90D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8F94D8-DD0C-26AD-5C26-6684269A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8"/>
          </a:xfrm>
        </p:spPr>
        <p:txBody>
          <a:bodyPr>
            <a:noAutofit/>
          </a:bodyPr>
          <a:lstStyle/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수정 방법 </a:t>
            </a:r>
            <a:r>
              <a:rPr lang="en-US" altLang="ko-KR" dirty="0"/>
              <a:t>- </a:t>
            </a:r>
            <a:r>
              <a:rPr lang="en-US" altLang="ko-KR" dirty="0" err="1"/>
              <a:t>FHE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82BDAC-11A1-3152-FBA9-A3A5A22CA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63" y="1046992"/>
            <a:ext cx="7570273" cy="4162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275145-D34D-BF0B-487A-5252C34DF393}"/>
              </a:ext>
            </a:extLst>
          </p:cNvPr>
          <p:cNvSpPr/>
          <p:nvPr/>
        </p:nvSpPr>
        <p:spPr>
          <a:xfrm>
            <a:off x="509120" y="3586537"/>
            <a:ext cx="5305013" cy="550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3BA8F-273D-8C9B-EC7E-251CAAD044F6}"/>
              </a:ext>
            </a:extLst>
          </p:cNvPr>
          <p:cNvSpPr txBox="1"/>
          <p:nvPr/>
        </p:nvSpPr>
        <p:spPr>
          <a:xfrm>
            <a:off x="5970768" y="3677099"/>
            <a:ext cx="2639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 panose="020B0604020202020204" pitchFamily="34" charset="0"/>
              </a:rPr>
              <a:t>해당 부분을 수정</a:t>
            </a:r>
            <a:endParaRPr lang="en-US" altLang="ko-K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496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250E-0B82-A1D3-2F04-FF1D90AA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CBA-34E5-497E-E715-23B7E14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4129-B9B5-9951-BED8-4349C90D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8F94D8-DD0C-26AD-5C26-6684269A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8"/>
          </a:xfrm>
        </p:spPr>
        <p:txBody>
          <a:bodyPr>
            <a:noAutofit/>
          </a:bodyPr>
          <a:lstStyle/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수정 방법 </a:t>
            </a:r>
            <a:r>
              <a:rPr lang="en-US" altLang="ko-KR" dirty="0"/>
              <a:t>- </a:t>
            </a:r>
            <a:r>
              <a:rPr lang="en-US" altLang="ko-KR" dirty="0" err="1"/>
              <a:t>FHE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C85FD-CD9C-6EE6-D8AE-0BB7C0BB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85" y="972738"/>
            <a:ext cx="9160030" cy="49125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F7A5C5-6EEB-1C22-FDD7-D5DBE1819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331" y="2423778"/>
            <a:ext cx="5276269" cy="32296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15B8ED-B0BA-32DA-1069-D3D16DB95026}"/>
              </a:ext>
            </a:extLst>
          </p:cNvPr>
          <p:cNvSpPr/>
          <p:nvPr/>
        </p:nvSpPr>
        <p:spPr>
          <a:xfrm>
            <a:off x="3334331" y="1382934"/>
            <a:ext cx="638175" cy="596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FE12D8-1AFF-7231-2221-C8B7DADA261A}"/>
              </a:ext>
            </a:extLst>
          </p:cNvPr>
          <p:cNvSpPr/>
          <p:nvPr/>
        </p:nvSpPr>
        <p:spPr>
          <a:xfrm>
            <a:off x="8820731" y="5173884"/>
            <a:ext cx="638175" cy="596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7E8CD9-01D5-5CCD-C816-948EAB518F86}"/>
              </a:ext>
            </a:extLst>
          </p:cNvPr>
          <p:cNvSpPr/>
          <p:nvPr/>
        </p:nvSpPr>
        <p:spPr>
          <a:xfrm>
            <a:off x="6315075" y="2697384"/>
            <a:ext cx="428625" cy="474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022DF7-76C6-4369-B1C6-FE74E1D9F790}"/>
              </a:ext>
            </a:extLst>
          </p:cNvPr>
          <p:cNvGrpSpPr/>
          <p:nvPr/>
        </p:nvGrpSpPr>
        <p:grpSpPr>
          <a:xfrm>
            <a:off x="1051433" y="3650537"/>
            <a:ext cx="4355665" cy="2678905"/>
            <a:chOff x="7076074" y="750094"/>
            <a:chExt cx="4355665" cy="267890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5A2F1DC-DC82-16FF-2568-C939BA0D9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6074" y="750094"/>
              <a:ext cx="4355665" cy="2678905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58CFEE-8845-AE53-8AD0-F6BD50158267}"/>
                </a:ext>
              </a:extLst>
            </p:cNvPr>
            <p:cNvSpPr/>
            <p:nvPr/>
          </p:nvSpPr>
          <p:spPr>
            <a:xfrm>
              <a:off x="10384711" y="908493"/>
              <a:ext cx="428625" cy="4744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C6FBCE88-16EA-4704-268A-BD51FCD1E79A}"/>
              </a:ext>
            </a:extLst>
          </p:cNvPr>
          <p:cNvCxnSpPr>
            <a:cxnSpLocks/>
            <a:stCxn id="15" idx="0"/>
            <a:endCxn id="13" idx="3"/>
          </p:cNvCxnSpPr>
          <p:nvPr/>
        </p:nvCxnSpPr>
        <p:spPr>
          <a:xfrm rot="16200000" flipV="1">
            <a:off x="4809854" y="843918"/>
            <a:ext cx="3492618" cy="5167313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BB26ADE5-8399-2EF5-7F9E-A80D8D85DBDE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4506743" y="1126273"/>
            <a:ext cx="955008" cy="266165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B5609DA7-1A47-91D9-7E9C-D6A133301A54}"/>
              </a:ext>
            </a:extLst>
          </p:cNvPr>
          <p:cNvCxnSpPr>
            <a:cxnSpLocks/>
            <a:stCxn id="16" idx="2"/>
            <a:endCxn id="17" idx="3"/>
          </p:cNvCxnSpPr>
          <p:nvPr/>
        </p:nvCxnSpPr>
        <p:spPr>
          <a:xfrm rot="5400000">
            <a:off x="5221876" y="2738645"/>
            <a:ext cx="874332" cy="1740693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DBAABE4-DFE2-8AC7-C309-C46D56CB6C00}"/>
              </a:ext>
            </a:extLst>
          </p:cNvPr>
          <p:cNvSpPr txBox="1"/>
          <p:nvPr/>
        </p:nvSpPr>
        <p:spPr>
          <a:xfrm>
            <a:off x="9641973" y="4989989"/>
            <a:ext cx="3113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75A103-2657-FC1F-A578-AE4A0E2FC833}"/>
              </a:ext>
            </a:extLst>
          </p:cNvPr>
          <p:cNvSpPr txBox="1"/>
          <p:nvPr/>
        </p:nvSpPr>
        <p:spPr>
          <a:xfrm>
            <a:off x="2914069" y="1212304"/>
            <a:ext cx="3113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363C58-C825-2ED4-6F85-A27B522480D8}"/>
              </a:ext>
            </a:extLst>
          </p:cNvPr>
          <p:cNvSpPr txBox="1"/>
          <p:nvPr/>
        </p:nvSpPr>
        <p:spPr>
          <a:xfrm>
            <a:off x="6784645" y="3059668"/>
            <a:ext cx="3113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9B7937-91D2-9AF1-829D-0B96D0C2B265}"/>
              </a:ext>
            </a:extLst>
          </p:cNvPr>
          <p:cNvSpPr txBox="1"/>
          <p:nvPr/>
        </p:nvSpPr>
        <p:spPr>
          <a:xfrm>
            <a:off x="4786592" y="4199626"/>
            <a:ext cx="3113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141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250E-0B82-A1D3-2F04-FF1D90AA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CBA-34E5-497E-E715-23B7E14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4129-B9B5-9951-BED8-4349C90D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8F94D8-DD0C-26AD-5C26-6684269A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8"/>
          </a:xfrm>
        </p:spPr>
        <p:txBody>
          <a:bodyPr>
            <a:noAutofit/>
          </a:bodyPr>
          <a:lstStyle/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수정 방법 </a:t>
            </a:r>
            <a:r>
              <a:rPr lang="en-US" altLang="ko-KR" dirty="0"/>
              <a:t>- </a:t>
            </a:r>
            <a:r>
              <a:rPr lang="en-US" altLang="ko-KR" dirty="0" err="1"/>
              <a:t>FHE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5B2D75-86AB-9574-7A62-0657F6B4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743"/>
          <a:stretch/>
        </p:blipFill>
        <p:spPr>
          <a:xfrm>
            <a:off x="110589" y="1062038"/>
            <a:ext cx="5318662" cy="4149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00A13F-F72E-E84E-F75C-EDE05F7EED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9923"/>
          <a:stretch/>
        </p:blipFill>
        <p:spPr>
          <a:xfrm>
            <a:off x="6251965" y="1048207"/>
            <a:ext cx="5305013" cy="41631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275145-D34D-BF0B-487A-5252C34DF393}"/>
              </a:ext>
            </a:extLst>
          </p:cNvPr>
          <p:cNvSpPr/>
          <p:nvPr/>
        </p:nvSpPr>
        <p:spPr>
          <a:xfrm>
            <a:off x="6251965" y="2862367"/>
            <a:ext cx="5305013" cy="10905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3BA8F-273D-8C9B-EC7E-251CAAD044F6}"/>
              </a:ext>
            </a:extLst>
          </p:cNvPr>
          <p:cNvSpPr txBox="1"/>
          <p:nvPr/>
        </p:nvSpPr>
        <p:spPr>
          <a:xfrm>
            <a:off x="9109543" y="4026689"/>
            <a:ext cx="2639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 panose="020B0604020202020204" pitchFamily="34" charset="0"/>
              </a:rPr>
              <a:t>해당 부분을 수정</a:t>
            </a:r>
            <a:endParaRPr lang="en-US" altLang="ko-K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868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250E-0B82-A1D3-2F04-FF1D90AA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CBA-34E5-497E-E715-23B7E14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4129-B9B5-9951-BED8-4349C90D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8F94D8-DD0C-26AD-5C26-6684269A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8"/>
          </a:xfrm>
        </p:spPr>
        <p:txBody>
          <a:bodyPr>
            <a:noAutofit/>
          </a:bodyPr>
          <a:lstStyle/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수정 이후 재실행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55D243-AA47-D97A-3248-8ADD9F925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1084080"/>
            <a:ext cx="5687219" cy="571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A45EEE-4F6D-D810-26CF-E7BFE48E148E}"/>
              </a:ext>
            </a:extLst>
          </p:cNvPr>
          <p:cNvSpPr txBox="1"/>
          <p:nvPr/>
        </p:nvSpPr>
        <p:spPr>
          <a:xfrm>
            <a:off x="6372867" y="1009329"/>
            <a:ext cx="2938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cd ~ </a:t>
            </a:r>
            <a:br>
              <a:rPr lang="en-US" altLang="ko-KR" dirty="0"/>
            </a:br>
            <a:r>
              <a:rPr lang="en-US" altLang="ko-KR" dirty="0"/>
              <a:t>cd </a:t>
            </a:r>
            <a:r>
              <a:rPr lang="en-US" altLang="ko-KR" dirty="0" err="1"/>
              <a:t>LeNet5</a:t>
            </a:r>
            <a:r>
              <a:rPr lang="en-US" altLang="ko-KR" dirty="0"/>
              <a:t>-with-</a:t>
            </a:r>
            <a:r>
              <a:rPr lang="en-US" altLang="ko-KR" dirty="0" err="1"/>
              <a:t>OpenFHE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3BF16-D061-587B-0136-E19204ABC336}"/>
              </a:ext>
            </a:extLst>
          </p:cNvPr>
          <p:cNvSpPr txBox="1"/>
          <p:nvPr/>
        </p:nvSpPr>
        <p:spPr>
          <a:xfrm>
            <a:off x="6292967" y="2341618"/>
            <a:ext cx="2362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python </a:t>
            </a:r>
            <a:r>
              <a:rPr lang="en-US" altLang="ko-KR" dirty="0" err="1"/>
              <a:t>main.py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E1A271-CA14-B4F8-C09E-E32D60454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1" y="2167154"/>
            <a:ext cx="5724458" cy="8054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05CA9A-7D80-D6FA-87EE-0BA3C41091AE}"/>
              </a:ext>
            </a:extLst>
          </p:cNvPr>
          <p:cNvSpPr txBox="1"/>
          <p:nvPr/>
        </p:nvSpPr>
        <p:spPr>
          <a:xfrm>
            <a:off x="6292967" y="2674778"/>
            <a:ext cx="5144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</a:rPr>
              <a:t>1: Python </a:t>
            </a:r>
            <a:r>
              <a:rPr lang="ko-KR" altLang="en-US" dirty="0">
                <a:latin typeface="Arial" panose="020B0604020202020204" pitchFamily="34" charset="0"/>
              </a:rPr>
              <a:t>기반 코드 실행</a:t>
            </a:r>
            <a:endParaRPr lang="en-US" altLang="ko-KR" dirty="0">
              <a:latin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</a:rPr>
              <a:t>2: </a:t>
            </a:r>
            <a:r>
              <a:rPr lang="en-US" altLang="ko-KR" dirty="0" err="1">
                <a:latin typeface="Arial" panose="020B0604020202020204" pitchFamily="34" charset="0"/>
              </a:rPr>
              <a:t>FHE</a:t>
            </a: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</a:rPr>
              <a:t>기반 코드 실행</a:t>
            </a:r>
            <a:endParaRPr lang="en-US" altLang="ko-K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79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2C50-DDE2-68D5-4908-7FCD6A5D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Appendix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F549D-3BE3-8C1C-26D1-8F6D9A9E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336AB-1994-D9C5-90ED-C0676DEAF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A359B-42AD-8A7D-E5E2-877894F14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359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C070DFE-3385-F0C9-6B73-AE3807C0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B922B-C302-41F6-8D04-7B0B241897EF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8E8466D1-8200-349A-515C-66B16C65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988FB95-7CAB-D1ED-8602-184FBF602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D4B0F0-6F3B-A627-85C7-D5ABC3EEA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6" y="1969670"/>
            <a:ext cx="5827118" cy="38711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DADB0C0-CECE-91D3-67B9-75EF1F11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49" r="16004"/>
          <a:stretch/>
        </p:blipFill>
        <p:spPr>
          <a:xfrm>
            <a:off x="6711694" y="1914588"/>
            <a:ext cx="4978909" cy="28262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1697B8A-9A2D-086C-7AAF-F8B63C33E514}"/>
              </a:ext>
            </a:extLst>
          </p:cNvPr>
          <p:cNvSpPr/>
          <p:nvPr/>
        </p:nvSpPr>
        <p:spPr>
          <a:xfrm>
            <a:off x="838935" y="2676525"/>
            <a:ext cx="3123465" cy="647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56911C-4B32-01F0-ACCF-AD831AC6058F}"/>
              </a:ext>
            </a:extLst>
          </p:cNvPr>
          <p:cNvSpPr/>
          <p:nvPr/>
        </p:nvSpPr>
        <p:spPr>
          <a:xfrm>
            <a:off x="8210550" y="3781425"/>
            <a:ext cx="1228726" cy="2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F71222-1CDB-2E4E-23CE-0A4BAC3E8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583" y="5462202"/>
            <a:ext cx="4873386" cy="283428"/>
          </a:xfrm>
          <a:prstGeom prst="rect">
            <a:avLst/>
          </a:prstGeom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1B8D0D9E-CA84-EAC1-0F76-39A3FFABA384}"/>
              </a:ext>
            </a:extLst>
          </p:cNvPr>
          <p:cNvCxnSpPr>
            <a:cxnSpLocks/>
            <a:stCxn id="25" idx="3"/>
            <a:endCxn id="3" idx="0"/>
          </p:cNvCxnSpPr>
          <p:nvPr/>
        </p:nvCxnSpPr>
        <p:spPr>
          <a:xfrm>
            <a:off x="9439276" y="3914775"/>
            <a:ext cx="12700" cy="1547427"/>
          </a:xfrm>
          <a:prstGeom prst="curvedConnector4">
            <a:avLst>
              <a:gd name="adj1" fmla="val 8250000"/>
              <a:gd name="adj2" fmla="val 5492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8D842E2-60CD-6D4C-C07D-BF814987501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Docker </a:t>
            </a:r>
            <a:r>
              <a:rPr lang="ko-KR" altLang="en-US" sz="4400" dirty="0"/>
              <a:t>설치 및 실행</a:t>
            </a:r>
          </a:p>
        </p:txBody>
      </p:sp>
    </p:spTree>
    <p:extLst>
      <p:ext uri="{BB962C8B-B14F-4D97-AF65-F5344CB8AC3E}">
        <p14:creationId xmlns:p14="http://schemas.microsoft.com/office/powerpoint/2010/main" val="2689837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DD87-C134-DCAA-A4FE-2CE38D903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79" y="0"/>
            <a:ext cx="10515600" cy="748245"/>
          </a:xfrm>
        </p:spPr>
        <p:txBody>
          <a:bodyPr>
            <a:norm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설치 및 실행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6AA48-9DFF-0E85-EBCF-6578781A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E5B65-BC8E-C94F-83F2-2E17EBE74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AFB1-BD06-436C-B548-0F201D9C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DA64FD-9E23-A336-FE79-77DD7DDF6AF5}"/>
              </a:ext>
            </a:extLst>
          </p:cNvPr>
          <p:cNvGrpSpPr/>
          <p:nvPr/>
        </p:nvGrpSpPr>
        <p:grpSpPr>
          <a:xfrm>
            <a:off x="280157" y="1291549"/>
            <a:ext cx="3220642" cy="2214192"/>
            <a:chOff x="1032632" y="2204491"/>
            <a:chExt cx="3220642" cy="221419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AE299C-2D93-DB3C-5AD6-69A37BE9F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32" y="2204491"/>
              <a:ext cx="3220642" cy="221419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53141-770A-E65D-2379-D7DEEF541D92}"/>
                </a:ext>
              </a:extLst>
            </p:cNvPr>
            <p:cNvSpPr/>
            <p:nvPr/>
          </p:nvSpPr>
          <p:spPr>
            <a:xfrm>
              <a:off x="3733319" y="4265202"/>
              <a:ext cx="519955" cy="1534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5B67DEE-4F18-F6AB-D801-10739C77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275014"/>
            <a:ext cx="3220642" cy="2230727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F5DF686-3382-28DB-8D5F-E30BAB50A2C3}"/>
              </a:ext>
            </a:extLst>
          </p:cNvPr>
          <p:cNvSpPr/>
          <p:nvPr/>
        </p:nvSpPr>
        <p:spPr>
          <a:xfrm>
            <a:off x="3582135" y="2173158"/>
            <a:ext cx="332640" cy="36512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CAB48C5-05F8-EA7D-D8E7-84BE9E30C391}"/>
              </a:ext>
            </a:extLst>
          </p:cNvPr>
          <p:cNvSpPr/>
          <p:nvPr/>
        </p:nvSpPr>
        <p:spPr>
          <a:xfrm>
            <a:off x="7383067" y="2173157"/>
            <a:ext cx="332640" cy="36512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850F32-83BE-F417-CE8F-585132E50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532" y="1278054"/>
            <a:ext cx="3128649" cy="21509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16879E-B16F-660D-D3D1-E917305C1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532" y="4011197"/>
            <a:ext cx="3123728" cy="19503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122739-158D-5E7C-6F48-D6349F80E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4775" y="4011196"/>
            <a:ext cx="3460335" cy="19647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23245F-93A4-8589-6B2D-0E67222DB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652" y="4013956"/>
            <a:ext cx="3479652" cy="19619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917F3CE-D85D-8032-0222-FA7801879888}"/>
              </a:ext>
            </a:extLst>
          </p:cNvPr>
          <p:cNvSpPr/>
          <p:nvPr/>
        </p:nvSpPr>
        <p:spPr>
          <a:xfrm>
            <a:off x="6186327" y="4533360"/>
            <a:ext cx="200465" cy="153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229703-167F-623B-8E96-45B5BD525351}"/>
              </a:ext>
            </a:extLst>
          </p:cNvPr>
          <p:cNvSpPr/>
          <p:nvPr/>
        </p:nvSpPr>
        <p:spPr>
          <a:xfrm>
            <a:off x="10122571" y="5735361"/>
            <a:ext cx="390650" cy="168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7CCD4F8-64C5-F34A-B24A-5331AFB2549F}"/>
              </a:ext>
            </a:extLst>
          </p:cNvPr>
          <p:cNvSpPr/>
          <p:nvPr/>
        </p:nvSpPr>
        <p:spPr>
          <a:xfrm flipH="1">
            <a:off x="7441001" y="4986381"/>
            <a:ext cx="332640" cy="36512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7AA46E9-4031-3AAE-825F-C6B97C860D5D}"/>
              </a:ext>
            </a:extLst>
          </p:cNvPr>
          <p:cNvSpPr/>
          <p:nvPr/>
        </p:nvSpPr>
        <p:spPr>
          <a:xfrm flipH="1">
            <a:off x="3582135" y="4982119"/>
            <a:ext cx="332640" cy="36512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D1370AF-AF5C-A988-04EE-B3ABA0B6D4C6}"/>
              </a:ext>
            </a:extLst>
          </p:cNvPr>
          <p:cNvSpPr/>
          <p:nvPr/>
        </p:nvSpPr>
        <p:spPr>
          <a:xfrm rot="16200000" flipH="1">
            <a:off x="9235076" y="3528185"/>
            <a:ext cx="332640" cy="36512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417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</a:t>
            </a:r>
            <a:r>
              <a:rPr lang="ko-KR" altLang="en-US" dirty="0"/>
              <a:t>다운로드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1F89C-B4E9-9996-F6AF-97D17441ED17}"/>
              </a:ext>
            </a:extLst>
          </p:cNvPr>
          <p:cNvSpPr txBox="1"/>
          <p:nvPr/>
        </p:nvSpPr>
        <p:spPr>
          <a:xfrm>
            <a:off x="1600200" y="712448"/>
            <a:ext cx="991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링크</a:t>
            </a:r>
            <a:r>
              <a:rPr lang="en-US" altLang="ko-KR" dirty="0"/>
              <a:t>: </a:t>
            </a:r>
            <a:r>
              <a:rPr lang="ko-KR" altLang="en-US" dirty="0">
                <a:hlinkClick r:id="rId2"/>
              </a:rPr>
              <a:t>https://ubuntu.com/download/desktop</a:t>
            </a:r>
            <a:r>
              <a:rPr lang="en-US" altLang="ko-KR" dirty="0"/>
              <a:t> </a:t>
            </a:r>
            <a:r>
              <a:rPr lang="ko-KR" altLang="en-US" dirty="0"/>
              <a:t>접속하여 </a:t>
            </a:r>
            <a:r>
              <a:rPr lang="en-US" altLang="ko-KR" dirty="0"/>
              <a:t>Ubuntu 22.04.3 </a:t>
            </a:r>
            <a:r>
              <a:rPr lang="en-US" altLang="ko-KR" dirty="0" err="1"/>
              <a:t>LTS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1ACF5C-F293-6D7A-0C77-C0B6ADC2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908" y="1247845"/>
            <a:ext cx="7666183" cy="48184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F89CBC-CD2B-BDD7-8C14-331FC66751AB}"/>
              </a:ext>
            </a:extLst>
          </p:cNvPr>
          <p:cNvSpPr/>
          <p:nvPr/>
        </p:nvSpPr>
        <p:spPr>
          <a:xfrm>
            <a:off x="8051801" y="3966039"/>
            <a:ext cx="673099" cy="224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87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A3CD-5444-70BA-9651-B969FEC43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2782"/>
          </a:xfrm>
        </p:spPr>
        <p:txBody>
          <a:bodyPr>
            <a:no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환경 설정 및 실행환경 조성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250E-0B82-A1D3-2F04-FF1D90AA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CBA-34E5-497E-E715-23B7E14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4129-B9B5-9951-BED8-4349C90D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E01DA2-6A2A-61DA-88BD-FD3FFF01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0" y="1958112"/>
            <a:ext cx="3163394" cy="27432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1E069E-12EF-AC5F-85AC-49105EF01268}"/>
              </a:ext>
            </a:extLst>
          </p:cNvPr>
          <p:cNvSpPr txBox="1"/>
          <p:nvPr/>
        </p:nvSpPr>
        <p:spPr>
          <a:xfrm>
            <a:off x="74650" y="685776"/>
            <a:ext cx="37910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effectLst/>
                <a:latin typeface="Arial" panose="020B0604020202020204" pitchFamily="34" charset="0"/>
              </a:rPr>
              <a:t># Docker </a:t>
            </a:r>
            <a:r>
              <a:rPr lang="ko-KR" altLang="en-US" b="1" dirty="0">
                <a:effectLst/>
                <a:latin typeface="Arial" panose="020B0604020202020204" pitchFamily="34" charset="0"/>
              </a:rPr>
              <a:t>파일 다운로드</a:t>
            </a:r>
            <a:endParaRPr lang="ko-KR" altLang="en-US" b="0" dirty="0">
              <a:effectLst/>
              <a:latin typeface="Arial" panose="020B0604020202020204" pitchFamily="34" charset="0"/>
            </a:endParaRPr>
          </a:p>
          <a:p>
            <a:r>
              <a:rPr lang="en-US" altLang="ko-KR" b="0" dirty="0">
                <a:effectLst/>
                <a:latin typeface="Arial" panose="020B0604020202020204" pitchFamily="34" charset="0"/>
              </a:rPr>
              <a:t>&gt;</a:t>
            </a:r>
            <a:r>
              <a:rPr lang="ko-KR" altLang="en-US" b="0" dirty="0">
                <a:effectLst/>
                <a:latin typeface="Arial" panose="020B0604020202020204" pitchFamily="34" charset="0"/>
              </a:rPr>
              <a:t> 파일다운로드 링크</a:t>
            </a:r>
            <a:r>
              <a:rPr lang="en-US" altLang="ko-KR" b="0" dirty="0">
                <a:effectLst/>
                <a:latin typeface="Arial" panose="020B0604020202020204" pitchFamily="34" charset="0"/>
              </a:rPr>
              <a:t>: </a:t>
            </a:r>
            <a:r>
              <a:rPr lang="en-US" altLang="ko-KR" b="1" dirty="0">
                <a:effectLst/>
                <a:latin typeface="Arial" panose="020B0604020202020204" pitchFamily="34" charset="0"/>
              </a:rPr>
              <a:t>TBD</a:t>
            </a:r>
            <a:r>
              <a:rPr lang="en-US" altLang="ko-KR" b="0" dirty="0"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n-US" altLang="ko-KR" b="0" dirty="0">
                <a:effectLst/>
                <a:latin typeface="Arial" panose="020B0604020202020204" pitchFamily="34" charset="0"/>
              </a:rPr>
              <a:t>&gt;</a:t>
            </a:r>
            <a:r>
              <a:rPr lang="ko-KR" altLang="en-US" b="0" dirty="0">
                <a:effectLst/>
                <a:latin typeface="Arial" panose="020B0604020202020204" pitchFamily="34" charset="0"/>
              </a:rPr>
              <a:t> 다운받은 압축파일을 </a:t>
            </a:r>
            <a:r>
              <a:rPr lang="en-US" altLang="ko-KR" b="0" dirty="0">
                <a:effectLst/>
                <a:latin typeface="Arial" panose="020B0604020202020204" pitchFamily="34" charset="0"/>
              </a:rPr>
              <a:t>C:\ </a:t>
            </a:r>
            <a:r>
              <a:rPr lang="ko-KR" altLang="en-US" b="0" dirty="0">
                <a:effectLst/>
                <a:latin typeface="Arial" panose="020B0604020202020204" pitchFamily="34" charset="0"/>
              </a:rPr>
              <a:t>로 이동</a:t>
            </a:r>
          </a:p>
          <a:p>
            <a:r>
              <a:rPr lang="en-US" altLang="ko-KR" b="0" dirty="0">
                <a:effectLst/>
                <a:latin typeface="Arial" panose="020B0604020202020204" pitchFamily="34" charset="0"/>
              </a:rPr>
              <a:t>&gt;</a:t>
            </a:r>
            <a:r>
              <a:rPr lang="ko-KR" altLang="en-US" b="0" dirty="0">
                <a:effectLst/>
                <a:latin typeface="Arial" panose="020B0604020202020204" pitchFamily="34" charset="0"/>
              </a:rPr>
              <a:t> 압축해제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A53DC2-97B5-C3F6-4D90-5419255B1E40}"/>
              </a:ext>
            </a:extLst>
          </p:cNvPr>
          <p:cNvSpPr txBox="1"/>
          <p:nvPr/>
        </p:nvSpPr>
        <p:spPr>
          <a:xfrm>
            <a:off x="4879893" y="824275"/>
            <a:ext cx="34464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Arial" panose="020B0604020202020204" pitchFamily="34" charset="0"/>
              </a:rPr>
              <a:t>cd C:\</a:t>
            </a:r>
          </a:p>
          <a:p>
            <a:r>
              <a:rPr lang="en-US" altLang="ko-KR" b="0" dirty="0">
                <a:effectLst/>
                <a:latin typeface="Arial" panose="020B0604020202020204" pitchFamily="34" charset="0"/>
              </a:rPr>
              <a:t>cd </a:t>
            </a:r>
            <a:r>
              <a:rPr lang="en-US" altLang="ko-KR" b="0" dirty="0" err="1">
                <a:effectLst/>
                <a:latin typeface="Arial" panose="020B0604020202020204" pitchFamily="34" charset="0"/>
              </a:rPr>
              <a:t>lenet5-fhe</a:t>
            </a:r>
            <a:endParaRPr lang="en-US" altLang="ko-KR" b="0" dirty="0">
              <a:effectLst/>
              <a:latin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</a:rPr>
              <a:t>docker build -t </a:t>
            </a:r>
            <a:r>
              <a:rPr lang="en-US" altLang="ko-KR" dirty="0" err="1">
                <a:latin typeface="Arial" panose="020B0604020202020204" pitchFamily="34" charset="0"/>
              </a:rPr>
              <a:t>lenet5-fhe:latest</a:t>
            </a:r>
            <a:r>
              <a:rPr lang="en-US" altLang="ko-KR" dirty="0">
                <a:latin typeface="Arial" panose="020B0604020202020204" pitchFamily="34" charset="0"/>
              </a:rPr>
              <a:t> 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7DA10D7-40B1-5CCD-73DF-62185E61C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050" y="1930843"/>
            <a:ext cx="8327300" cy="1398881"/>
          </a:xfrm>
          <a:prstGeom prst="rect">
            <a:avLst/>
          </a:prstGeom>
        </p:spPr>
      </p:pic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DBBC676F-AD2A-6866-E524-A61186DFE4CC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3238044" y="1285940"/>
            <a:ext cx="1641849" cy="2043784"/>
          </a:xfrm>
          <a:prstGeom prst="curvedConnector3">
            <a:avLst>
              <a:gd name="adj1" fmla="val 1867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04806E1-D7C0-688D-679F-F8C4959F6913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rot="16200000" flipH="1">
            <a:off x="7186780" y="1163923"/>
            <a:ext cx="183238" cy="13506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AB5E0488-FE5C-011F-9AC4-B93780322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667" y="3522940"/>
            <a:ext cx="6882066" cy="1659814"/>
          </a:xfrm>
          <a:prstGeom prst="rect">
            <a:avLst/>
          </a:prstGeom>
        </p:spPr>
      </p:pic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B135167B-6784-305E-3F6E-00A317514411}"/>
              </a:ext>
            </a:extLst>
          </p:cNvPr>
          <p:cNvCxnSpPr>
            <a:cxnSpLocks/>
            <a:stCxn id="18" idx="2"/>
            <a:endCxn id="32" idx="0"/>
          </p:cNvCxnSpPr>
          <p:nvPr/>
        </p:nvCxnSpPr>
        <p:spPr>
          <a:xfrm rot="5400000">
            <a:off x="7857092" y="3426332"/>
            <a:ext cx="193216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950FAA3-0C1D-2D17-557D-57D9FB4BC191}"/>
              </a:ext>
            </a:extLst>
          </p:cNvPr>
          <p:cNvSpPr txBox="1"/>
          <p:nvPr/>
        </p:nvSpPr>
        <p:spPr>
          <a:xfrm>
            <a:off x="5557838" y="5409524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</a:rPr>
              <a:t>docker run --rm -it </a:t>
            </a:r>
            <a:r>
              <a:rPr lang="en-US" altLang="ko-KR" dirty="0" err="1">
                <a:latin typeface="Arial" panose="020B0604020202020204" pitchFamily="34" charset="0"/>
              </a:rPr>
              <a:t>openfhe-lenet5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1BD41A8-F4F5-FFFF-007E-A17DDB806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838" y="5811565"/>
            <a:ext cx="4010585" cy="428685"/>
          </a:xfrm>
          <a:prstGeom prst="rect">
            <a:avLst/>
          </a:prstGeom>
        </p:spPr>
      </p:pic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D09C5791-62E1-C18B-02DC-5AE9EA5BFBE4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16200000" flipH="1">
            <a:off x="8168765" y="4967689"/>
            <a:ext cx="226770" cy="6569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352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250E-0B82-A1D3-2F04-FF1D90AA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CBA-34E5-497E-E715-23B7E14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4129-B9B5-9951-BED8-4349C90D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8F94D8-DD0C-26AD-5C26-6684269A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8"/>
          </a:xfrm>
        </p:spPr>
        <p:txBody>
          <a:bodyPr>
            <a:noAutofit/>
          </a:bodyPr>
          <a:lstStyle/>
          <a:p>
            <a:r>
              <a:rPr lang="en-US" altLang="ko-KR" dirty="0" err="1"/>
              <a:t>openfhe-hexl</a:t>
            </a:r>
            <a:r>
              <a:rPr lang="en-US" altLang="ko-KR" dirty="0"/>
              <a:t> </a:t>
            </a:r>
            <a:r>
              <a:rPr lang="ko-KR" altLang="en-US" dirty="0"/>
              <a:t>설치 및 </a:t>
            </a:r>
            <a:r>
              <a:rPr lang="en-US" altLang="ko-KR" dirty="0"/>
              <a:t>python </a:t>
            </a:r>
            <a:r>
              <a:rPr lang="ko-KR" altLang="en-US" dirty="0"/>
              <a:t>환경 활성화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B0F6FB-CB2B-458F-ACDE-2F2E42EFD1AF}"/>
              </a:ext>
            </a:extLst>
          </p:cNvPr>
          <p:cNvSpPr txBox="1"/>
          <p:nvPr/>
        </p:nvSpPr>
        <p:spPr>
          <a:xfrm>
            <a:off x="0" y="760750"/>
            <a:ext cx="622458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</a:rPr>
              <a:t># </a:t>
            </a:r>
            <a:r>
              <a:rPr lang="en-US" altLang="ko-KR" b="1" dirty="0" err="1">
                <a:latin typeface="Arial" panose="020B0604020202020204" pitchFamily="34" charset="0"/>
              </a:rPr>
              <a:t>Openfhe</a:t>
            </a:r>
            <a:r>
              <a:rPr lang="en-US" altLang="ko-KR" b="1" dirty="0">
                <a:latin typeface="Arial" panose="020B0604020202020204" pitchFamily="34" charset="0"/>
              </a:rPr>
              <a:t> </a:t>
            </a:r>
            <a:r>
              <a:rPr lang="ko-KR" altLang="en-US" b="1" dirty="0">
                <a:latin typeface="Arial" panose="020B0604020202020204" pitchFamily="34" charset="0"/>
              </a:rPr>
              <a:t>설치</a:t>
            </a:r>
          </a:p>
          <a:p>
            <a:r>
              <a:rPr lang="en-US" altLang="ko-KR" b="1" dirty="0">
                <a:latin typeface="Arial" panose="020B0604020202020204" pitchFamily="34" charset="0"/>
              </a:rPr>
              <a:t>&gt;</a:t>
            </a:r>
            <a:r>
              <a:rPr lang="ko-KR" altLang="en-US" b="1" dirty="0">
                <a:latin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</a:rPr>
              <a:t>cd </a:t>
            </a:r>
            <a:r>
              <a:rPr lang="en-US" altLang="ko-KR" b="1" dirty="0" err="1">
                <a:latin typeface="Arial" panose="020B0604020202020204" pitchFamily="34" charset="0"/>
              </a:rPr>
              <a:t>openfhe</a:t>
            </a:r>
            <a:r>
              <a:rPr lang="en-US" altLang="ko-KR" b="1" dirty="0">
                <a:latin typeface="Arial" panose="020B0604020202020204" pitchFamily="34" charset="0"/>
              </a:rPr>
              <a:t>-configurator</a:t>
            </a:r>
          </a:p>
          <a:p>
            <a:r>
              <a:rPr lang="en-US" altLang="ko-KR" b="1" dirty="0">
                <a:latin typeface="Arial" panose="020B0604020202020204" pitchFamily="34" charset="0"/>
              </a:rPr>
              <a:t>## </a:t>
            </a:r>
            <a:r>
              <a:rPr lang="en-US" altLang="ko-KR" b="1" dirty="0" err="1">
                <a:latin typeface="Arial" panose="020B0604020202020204" pitchFamily="34" charset="0"/>
              </a:rPr>
              <a:t>Openfhe-Hexl</a:t>
            </a:r>
            <a:r>
              <a:rPr lang="en-US" altLang="ko-KR" b="1" dirty="0">
                <a:latin typeface="Arial" panose="020B0604020202020204" pitchFamily="34" charset="0"/>
              </a:rPr>
              <a:t> </a:t>
            </a:r>
            <a:r>
              <a:rPr lang="ko-KR" altLang="en-US" b="1" dirty="0">
                <a:latin typeface="Arial" panose="020B0604020202020204" pitchFamily="34" charset="0"/>
              </a:rPr>
              <a:t>설치</a:t>
            </a:r>
          </a:p>
          <a:p>
            <a:r>
              <a:rPr lang="en-US" altLang="ko-KR" b="1" dirty="0">
                <a:latin typeface="Arial" panose="020B0604020202020204" pitchFamily="34" charset="0"/>
              </a:rPr>
              <a:t>&gt;</a:t>
            </a:r>
            <a:r>
              <a:rPr lang="ko-KR" altLang="en-US" b="1" dirty="0">
                <a:latin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</a:rPr>
              <a:t>./scripts/</a:t>
            </a:r>
            <a:r>
              <a:rPr lang="en-US" altLang="ko-KR" b="1" dirty="0" err="1">
                <a:latin typeface="Arial" panose="020B0604020202020204" pitchFamily="34" charset="0"/>
              </a:rPr>
              <a:t>configure.sh</a:t>
            </a:r>
            <a:endParaRPr lang="en-US" altLang="ko-KR" b="1" dirty="0">
              <a:latin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</a:rPr>
              <a:t>&gt; n</a:t>
            </a:r>
          </a:p>
          <a:p>
            <a:r>
              <a:rPr lang="en-US" altLang="ko-KR" b="1" dirty="0">
                <a:latin typeface="Arial" panose="020B0604020202020204" pitchFamily="34" charset="0"/>
              </a:rPr>
              <a:t>&gt; y</a:t>
            </a:r>
          </a:p>
          <a:p>
            <a:endParaRPr lang="en-US" altLang="ko-KR" b="1" dirty="0">
              <a:latin typeface="Arial" panose="020B0604020202020204" pitchFamily="34" charset="0"/>
            </a:endParaRPr>
          </a:p>
          <a:p>
            <a:endParaRPr lang="en-US" altLang="ko-KR" b="1" dirty="0">
              <a:latin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</a:rPr>
              <a:t>&gt; ./scripts/build-</a:t>
            </a:r>
            <a:r>
              <a:rPr lang="en-US" altLang="ko-KR" b="1" dirty="0" err="1">
                <a:latin typeface="Arial" panose="020B0604020202020204" pitchFamily="34" charset="0"/>
              </a:rPr>
              <a:t>openfhe</a:t>
            </a:r>
            <a:r>
              <a:rPr lang="en-US" altLang="ko-KR" b="1" dirty="0">
                <a:latin typeface="Arial" panose="020B0604020202020204" pitchFamily="34" charset="0"/>
              </a:rPr>
              <a:t>-</a:t>
            </a:r>
            <a:r>
              <a:rPr lang="en-US" altLang="ko-KR" b="1" dirty="0" err="1">
                <a:latin typeface="Arial" panose="020B0604020202020204" pitchFamily="34" charset="0"/>
              </a:rPr>
              <a:t>development.sh</a:t>
            </a:r>
            <a:endParaRPr lang="en-US" altLang="ko-KR" b="1" dirty="0">
              <a:latin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CBD077D-99B4-D8BA-1892-12B9D797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36084"/>
            <a:ext cx="5477639" cy="10288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FA24032-D28E-52A6-5DA7-2391FCA4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4640"/>
            <a:ext cx="5889004" cy="27453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E29501-FDD3-E188-9299-7CD931D89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890223"/>
            <a:ext cx="5296639" cy="63826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215D5C-CB77-099B-3FAF-7489ED7233A2}"/>
              </a:ext>
            </a:extLst>
          </p:cNvPr>
          <p:cNvSpPr txBox="1"/>
          <p:nvPr/>
        </p:nvSpPr>
        <p:spPr>
          <a:xfrm>
            <a:off x="0" y="3706235"/>
            <a:ext cx="6224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</a:rPr>
              <a:t>&gt; </a:t>
            </a:r>
            <a:r>
              <a:rPr lang="en-US" altLang="ko-KR" b="1" dirty="0" err="1">
                <a:latin typeface="Arial" panose="020B0604020202020204" pitchFamily="34" charset="0"/>
              </a:rPr>
              <a:t>conda</a:t>
            </a:r>
            <a:r>
              <a:rPr lang="en-US" altLang="ko-KR" b="1" dirty="0">
                <a:latin typeface="Arial" panose="020B0604020202020204" pitchFamily="34" charset="0"/>
              </a:rPr>
              <a:t> activate </a:t>
            </a:r>
            <a:r>
              <a:rPr lang="en-US" altLang="ko-KR" b="1" dirty="0" err="1">
                <a:latin typeface="Arial" panose="020B0604020202020204" pitchFamily="34" charset="0"/>
              </a:rPr>
              <a:t>py_3_10</a:t>
            </a:r>
            <a:endParaRPr lang="en-US" altLang="ko-KR" b="1" dirty="0">
              <a:latin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</a:rPr>
              <a:t>&gt; cd .. </a:t>
            </a:r>
          </a:p>
          <a:p>
            <a:r>
              <a:rPr lang="en-US" altLang="ko-KR" b="1" dirty="0">
                <a:latin typeface="Arial" panose="020B0604020202020204" pitchFamily="34" charset="0"/>
              </a:rPr>
              <a:t>&gt; cd </a:t>
            </a:r>
            <a:r>
              <a:rPr lang="en-US" altLang="ko-KR" b="1" dirty="0" err="1">
                <a:latin typeface="Arial" panose="020B0604020202020204" pitchFamily="34" charset="0"/>
              </a:rPr>
              <a:t>LeNet5</a:t>
            </a:r>
            <a:r>
              <a:rPr lang="en-US" altLang="ko-KR" b="1" dirty="0">
                <a:latin typeface="Arial" panose="020B0604020202020204" pitchFamily="34" charset="0"/>
              </a:rPr>
              <a:t>-with-</a:t>
            </a:r>
            <a:r>
              <a:rPr lang="en-US" altLang="ko-KR" b="1" dirty="0" err="1">
                <a:latin typeface="Arial" panose="020B0604020202020204" pitchFamily="34" charset="0"/>
              </a:rPr>
              <a:t>Openfhe</a:t>
            </a:r>
            <a:endParaRPr lang="en-US" altLang="ko-KR" b="1" dirty="0">
              <a:latin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</a:rPr>
              <a:t>&gt; python </a:t>
            </a:r>
            <a:r>
              <a:rPr lang="en-US" altLang="ko-KR" b="1" dirty="0" err="1">
                <a:latin typeface="Arial" panose="020B0604020202020204" pitchFamily="34" charset="0"/>
              </a:rPr>
              <a:t>main.py</a:t>
            </a:r>
            <a:endParaRPr lang="en-US" altLang="ko-KR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225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</a:t>
            </a:r>
            <a:r>
              <a:rPr lang="ko-KR" altLang="en-US" dirty="0"/>
              <a:t>설치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13D24-B33B-35D4-71D4-A2CF6FD02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3" y="916728"/>
            <a:ext cx="10076033" cy="53146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E475B6-065A-9527-8EF7-2331B7F38C6E}"/>
              </a:ext>
            </a:extLst>
          </p:cNvPr>
          <p:cNvSpPr/>
          <p:nvPr/>
        </p:nvSpPr>
        <p:spPr>
          <a:xfrm>
            <a:off x="4965701" y="2320924"/>
            <a:ext cx="1155699" cy="1108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39693-0F80-692C-0345-E4A899C5FADD}"/>
              </a:ext>
            </a:extLst>
          </p:cNvPr>
          <p:cNvSpPr txBox="1"/>
          <p:nvPr/>
        </p:nvSpPr>
        <p:spPr>
          <a:xfrm>
            <a:off x="3937384" y="4255137"/>
            <a:ext cx="6158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VMware </a:t>
            </a:r>
            <a:r>
              <a:rPr lang="ko-KR" altLang="en-US" dirty="0"/>
              <a:t>실행 후 </a:t>
            </a:r>
            <a:r>
              <a:rPr lang="en-US" altLang="ko-KR" dirty="0"/>
              <a:t>Create a New Virtual Machine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418625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</a:t>
            </a:r>
            <a:r>
              <a:rPr lang="ko-KR" altLang="en-US" dirty="0"/>
              <a:t>설치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39674-9083-05B0-F353-E876D4AB7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24" y="820037"/>
            <a:ext cx="3338152" cy="3385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EE9B9F-23AF-9777-C42A-2C4D33965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135" y="861114"/>
            <a:ext cx="3361771" cy="33932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4512E5-BBF3-03CF-47CB-563A307A8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405" y="1467565"/>
            <a:ext cx="4688171" cy="26420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6517BC1-2824-4B34-5903-DA55586E8705}"/>
              </a:ext>
            </a:extLst>
          </p:cNvPr>
          <p:cNvSpPr/>
          <p:nvPr/>
        </p:nvSpPr>
        <p:spPr>
          <a:xfrm>
            <a:off x="2210535" y="3919824"/>
            <a:ext cx="646965" cy="285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E475B6-065A-9527-8EF7-2331B7F38C6E}"/>
              </a:ext>
            </a:extLst>
          </p:cNvPr>
          <p:cNvSpPr/>
          <p:nvPr/>
        </p:nvSpPr>
        <p:spPr>
          <a:xfrm>
            <a:off x="6196611" y="2676511"/>
            <a:ext cx="618209" cy="224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37B9D95-254B-FFE5-F3CD-162B6FDC825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814820" y="2173723"/>
            <a:ext cx="1338580" cy="61487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2959E7F-F48A-536C-3B93-7F7B8D59001E}"/>
              </a:ext>
            </a:extLst>
          </p:cNvPr>
          <p:cNvSpPr/>
          <p:nvPr/>
        </p:nvSpPr>
        <p:spPr>
          <a:xfrm>
            <a:off x="10989591" y="3885457"/>
            <a:ext cx="470889" cy="1658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79D17A-7D41-10C3-F2E2-5D57D73A594E}"/>
              </a:ext>
            </a:extLst>
          </p:cNvPr>
          <p:cNvSpPr txBox="1"/>
          <p:nvPr/>
        </p:nvSpPr>
        <p:spPr>
          <a:xfrm>
            <a:off x="3330907" y="4830125"/>
            <a:ext cx="6349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Next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Browse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다운로드한 </a:t>
            </a:r>
            <a:r>
              <a:rPr lang="en-US" altLang="ko-KR" dirty="0"/>
              <a:t>Ubuntu 22.04.5 desktop </a:t>
            </a:r>
            <a:r>
              <a:rPr lang="ko-KR" altLang="en-US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2598119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451F4D-CC5F-90C6-CEF0-E7EB92C96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148" y="790093"/>
            <a:ext cx="4058216" cy="4105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31A92A-BECE-542D-376E-39D439300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4" y="876396"/>
            <a:ext cx="4067743" cy="4096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</a:t>
            </a:r>
            <a:r>
              <a:rPr lang="ko-KR" altLang="en-US" dirty="0"/>
              <a:t>설치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E475B6-065A-9527-8EF7-2331B7F38C6E}"/>
              </a:ext>
            </a:extLst>
          </p:cNvPr>
          <p:cNvSpPr/>
          <p:nvPr/>
        </p:nvSpPr>
        <p:spPr>
          <a:xfrm>
            <a:off x="2587992" y="4671770"/>
            <a:ext cx="891808" cy="300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37B9D95-254B-FFE5-F3CD-162B6FDC8256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479800" y="2843017"/>
            <a:ext cx="1586348" cy="197922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79D17A-7D41-10C3-F2E2-5D57D73A594E}"/>
              </a:ext>
            </a:extLst>
          </p:cNvPr>
          <p:cNvSpPr txBox="1"/>
          <p:nvPr/>
        </p:nvSpPr>
        <p:spPr>
          <a:xfrm>
            <a:off x="8758174" y="1794919"/>
            <a:ext cx="24480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full name: </a:t>
            </a:r>
            <a:r>
              <a:rPr lang="en-US" altLang="ko-KR" dirty="0" err="1"/>
              <a:t>lenet5-fhe</a:t>
            </a:r>
            <a:endParaRPr lang="en-US" altLang="ko-KR" dirty="0"/>
          </a:p>
          <a:p>
            <a:r>
              <a:rPr lang="en-US" altLang="ko-KR" dirty="0"/>
              <a:t>User name: </a:t>
            </a:r>
            <a:r>
              <a:rPr lang="en-US" altLang="ko-KR" dirty="0" err="1"/>
              <a:t>fhe</a:t>
            </a:r>
            <a:endParaRPr lang="en-US" altLang="ko-KR" dirty="0"/>
          </a:p>
          <a:p>
            <a:r>
              <a:rPr lang="en-US" altLang="ko-KR" dirty="0"/>
              <a:t>Password: </a:t>
            </a:r>
            <a:r>
              <a:rPr lang="en-US" altLang="ko-KR" dirty="0" err="1"/>
              <a:t>fhe</a:t>
            </a:r>
            <a:endParaRPr lang="en-US" altLang="ko-KR" dirty="0"/>
          </a:p>
          <a:p>
            <a:r>
              <a:rPr lang="en-US" altLang="ko-KR" dirty="0"/>
              <a:t>Confirm: </a:t>
            </a:r>
            <a:r>
              <a:rPr lang="en-US" altLang="ko-KR" dirty="0" err="1"/>
              <a:t>fhe</a:t>
            </a:r>
            <a:endParaRPr lang="ko-KR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FA2813-06B3-0C57-CDD7-0FCCBCDC28BC}"/>
              </a:ext>
            </a:extLst>
          </p:cNvPr>
          <p:cNvSpPr/>
          <p:nvPr/>
        </p:nvSpPr>
        <p:spPr>
          <a:xfrm>
            <a:off x="5066148" y="1794919"/>
            <a:ext cx="3349016" cy="1189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1FE72D-0DB0-DF6E-76F7-5408213E44F1}"/>
              </a:ext>
            </a:extLst>
          </p:cNvPr>
          <p:cNvSpPr/>
          <p:nvPr/>
        </p:nvSpPr>
        <p:spPr>
          <a:xfrm>
            <a:off x="7547543" y="4625231"/>
            <a:ext cx="732857" cy="197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B6DF73C-8239-FBC0-8B69-8A414CB7764A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6506949" y="3218207"/>
            <a:ext cx="1640731" cy="117331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377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882200-46BF-D108-A9D4-0FC0474D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501" y="966307"/>
            <a:ext cx="4086795" cy="4115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</a:t>
            </a:r>
            <a:r>
              <a:rPr lang="ko-KR" altLang="en-US" dirty="0"/>
              <a:t>설치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E475B6-065A-9527-8EF7-2331B7F38C6E}"/>
              </a:ext>
            </a:extLst>
          </p:cNvPr>
          <p:cNvSpPr/>
          <p:nvPr/>
        </p:nvSpPr>
        <p:spPr>
          <a:xfrm>
            <a:off x="7861667" y="4779577"/>
            <a:ext cx="891808" cy="300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FE699C-8691-C10F-A371-AE1E2E41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59" y="966307"/>
            <a:ext cx="4058216" cy="407726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1814B73-E7BA-6B6A-429B-ADEDE56F1981}"/>
              </a:ext>
            </a:extLst>
          </p:cNvPr>
          <p:cNvSpPr/>
          <p:nvPr/>
        </p:nvSpPr>
        <p:spPr>
          <a:xfrm>
            <a:off x="3042017" y="4742629"/>
            <a:ext cx="891808" cy="300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15DEF7-615C-55B1-56DD-B8731B394F06}"/>
              </a:ext>
            </a:extLst>
          </p:cNvPr>
          <p:cNvSpPr txBox="1"/>
          <p:nvPr/>
        </p:nvSpPr>
        <p:spPr>
          <a:xfrm>
            <a:off x="9643999" y="2299744"/>
            <a:ext cx="2448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용량은 </a:t>
            </a:r>
            <a:r>
              <a:rPr lang="en-US" altLang="ko-KR" dirty="0" err="1"/>
              <a:t>40GB</a:t>
            </a:r>
            <a:r>
              <a:rPr lang="ko-KR" altLang="en-US" dirty="0"/>
              <a:t>로 설정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3A92DF-3D3A-E313-9B1D-CAE3224DF16C}"/>
              </a:ext>
            </a:extLst>
          </p:cNvPr>
          <p:cNvSpPr/>
          <p:nvPr/>
        </p:nvSpPr>
        <p:spPr>
          <a:xfrm>
            <a:off x="6601090" y="2229473"/>
            <a:ext cx="891808" cy="300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03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</a:t>
            </a:r>
            <a:r>
              <a:rPr lang="ko-KR" altLang="en-US" dirty="0"/>
              <a:t>설치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DB417-DA60-1159-039E-5D5DD76E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013" y="1185403"/>
            <a:ext cx="4033024" cy="38555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FBDA38-1569-B992-C32E-74A72D10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688" y="1185404"/>
            <a:ext cx="4033024" cy="38555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1B2D74-87BC-5730-2F03-20D375AA7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7222"/>
            <a:ext cx="3401135" cy="33775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5C37D1-6B3B-8CCA-BB0A-B4B2BE2FA756}"/>
              </a:ext>
            </a:extLst>
          </p:cNvPr>
          <p:cNvSpPr/>
          <p:nvPr/>
        </p:nvSpPr>
        <p:spPr>
          <a:xfrm>
            <a:off x="193288" y="3195475"/>
            <a:ext cx="1149737" cy="233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6A2C7-2043-BAC8-6F47-048B4F67D837}"/>
              </a:ext>
            </a:extLst>
          </p:cNvPr>
          <p:cNvSpPr/>
          <p:nvPr/>
        </p:nvSpPr>
        <p:spPr>
          <a:xfrm>
            <a:off x="5530656" y="1951910"/>
            <a:ext cx="2098869" cy="1562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987051-6201-A92F-022D-C963251E6A31}"/>
              </a:ext>
            </a:extLst>
          </p:cNvPr>
          <p:cNvSpPr/>
          <p:nvPr/>
        </p:nvSpPr>
        <p:spPr>
          <a:xfrm>
            <a:off x="9712131" y="1399460"/>
            <a:ext cx="2286581" cy="1077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1CB25-217B-D256-2A53-EDB2C7A39BFF}"/>
              </a:ext>
            </a:extLst>
          </p:cNvPr>
          <p:cNvSpPr txBox="1"/>
          <p:nvPr/>
        </p:nvSpPr>
        <p:spPr>
          <a:xfrm>
            <a:off x="3795683" y="5345425"/>
            <a:ext cx="7667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메모리는 </a:t>
            </a:r>
            <a:r>
              <a:rPr lang="en-US" altLang="ko-KR" dirty="0" err="1"/>
              <a:t>8GB</a:t>
            </a:r>
            <a:r>
              <a:rPr lang="en-US" altLang="ko-KR" dirty="0"/>
              <a:t> </a:t>
            </a:r>
            <a:r>
              <a:rPr lang="ko-KR" altLang="en-US" dirty="0"/>
              <a:t>이상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Processor</a:t>
            </a:r>
            <a:r>
              <a:rPr lang="ko-KR" altLang="en-US" dirty="0"/>
              <a:t>는 </a:t>
            </a:r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en-US" altLang="ko-KR" dirty="0"/>
              <a:t>(2</a:t>
            </a:r>
            <a:r>
              <a:rPr lang="ko-KR" altLang="en-US" dirty="0"/>
              <a:t>개로 설정 가능하나 많을수록 시뮬레이션 속도 향상됨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049F023-D96C-DCC0-6C9D-4F33EFEBCA8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4892050" y="3727337"/>
            <a:ext cx="1900653" cy="147543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A9DD6D40-BB42-1787-8960-3CFFE9211996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9417668" y="3914254"/>
            <a:ext cx="3373886" cy="49837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683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</a:t>
            </a:r>
            <a:r>
              <a:rPr lang="ko-KR" altLang="en-US" dirty="0"/>
              <a:t>설치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E9EDD6-0592-8151-44FE-C0456AC4B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7" y="1456906"/>
            <a:ext cx="5968043" cy="38711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A18E2B-2327-5D2E-CD43-AA2751B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766" y="1669381"/>
            <a:ext cx="5675330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15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617</Words>
  <Application>Microsoft Office PowerPoint</Application>
  <PresentationFormat>Widescreen</PresentationFormat>
  <Paragraphs>185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맑은 고딕</vt:lpstr>
      <vt:lpstr>Office Theme</vt:lpstr>
      <vt:lpstr>VMware 설치파일 다운로드</vt:lpstr>
      <vt:lpstr>VMware 설치</vt:lpstr>
      <vt:lpstr>Ubuntu 22.04 다운로드</vt:lpstr>
      <vt:lpstr>Ubuntu 22.04 설치 @ VMware</vt:lpstr>
      <vt:lpstr>Ubuntu 22.04 설치 @ VMware</vt:lpstr>
      <vt:lpstr>Ubuntu 22.04 설치 @ VMware</vt:lpstr>
      <vt:lpstr>Ubuntu 22.04 설치 @ VMware</vt:lpstr>
      <vt:lpstr>Ubuntu 22.04 설치 @ VMware</vt:lpstr>
      <vt:lpstr>Ubuntu 22.04 설치 @ VMware</vt:lpstr>
      <vt:lpstr>Ubuntu 22.04 설치 @ VMware</vt:lpstr>
      <vt:lpstr>Ubuntu 22.04 설치 @ VMware</vt:lpstr>
      <vt:lpstr>Ubuntu 22.04 설치 @ VMware</vt:lpstr>
      <vt:lpstr>Ubuntu 22.04 Boot-up @ VMware</vt:lpstr>
      <vt:lpstr>Ubuntu 초기 세팅 @ VMware</vt:lpstr>
      <vt:lpstr>Terminal 실행 @ VMware</vt:lpstr>
      <vt:lpstr>Ubuntu 22.04 설치 @ VMware</vt:lpstr>
      <vt:lpstr>Environment Setup @ VMware</vt:lpstr>
      <vt:lpstr>Environment Setup @ VMware</vt:lpstr>
      <vt:lpstr>프로그램 실행</vt:lpstr>
      <vt:lpstr>프로그램 실행</vt:lpstr>
      <vt:lpstr>프로그램 실행</vt:lpstr>
      <vt:lpstr>ReLU 수정 방법 - Python</vt:lpstr>
      <vt:lpstr>ReLU 수정 방법 - FHE</vt:lpstr>
      <vt:lpstr>ReLU 수정 방법 - FHE</vt:lpstr>
      <vt:lpstr>ReLU 수정 방법 - FHE</vt:lpstr>
      <vt:lpstr>ReLU 수정 이후 재실행</vt:lpstr>
      <vt:lpstr>Appendix</vt:lpstr>
      <vt:lpstr>PowerPoint Presentation</vt:lpstr>
      <vt:lpstr>Docker 설치 및 실행</vt:lpstr>
      <vt:lpstr>Docker 환경 설정 및 실행환경 조성</vt:lpstr>
      <vt:lpstr>openfhe-hexl 설치 및 python 환경 활성화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Jiwan Seo</dc:creator>
  <cp:lastModifiedBy>Administrator</cp:lastModifiedBy>
  <cp:revision>19</cp:revision>
  <dcterms:created xsi:type="dcterms:W3CDTF">2025-09-03T01:52:40Z</dcterms:created>
  <dcterms:modified xsi:type="dcterms:W3CDTF">2025-09-04T07:56:58Z</dcterms:modified>
</cp:coreProperties>
</file>